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9"/>
  </p:notesMasterIdLst>
  <p:sldIdLst>
    <p:sldId id="699" r:id="rId3"/>
    <p:sldId id="700" r:id="rId4"/>
    <p:sldId id="703" r:id="rId5"/>
    <p:sldId id="704" r:id="rId6"/>
    <p:sldId id="705" r:id="rId7"/>
    <p:sldId id="707" r:id="rId8"/>
    <p:sldId id="706" r:id="rId9"/>
    <p:sldId id="708" r:id="rId10"/>
    <p:sldId id="713" r:id="rId11"/>
    <p:sldId id="709" r:id="rId12"/>
    <p:sldId id="710" r:id="rId13"/>
    <p:sldId id="711" r:id="rId14"/>
    <p:sldId id="712" r:id="rId15"/>
    <p:sldId id="701" r:id="rId16"/>
    <p:sldId id="702" r:id="rId17"/>
    <p:sldId id="679" r:id="rId18"/>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00477"/>
    <a:srgbClr val="2462B0"/>
    <a:srgbClr val="E14A30"/>
    <a:srgbClr val="FDBA14"/>
    <a:srgbClr val="000000"/>
    <a:srgbClr val="D83F3F"/>
    <a:srgbClr val="FFCE33"/>
    <a:srgbClr val="22B1BF"/>
    <a:srgbClr val="499DCC"/>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86447" autoAdjust="0"/>
  </p:normalViewPr>
  <p:slideViewPr>
    <p:cSldViewPr snapToGrid="0">
      <p:cViewPr varScale="1">
        <p:scale>
          <a:sx n="73" d="100"/>
          <a:sy n="73" d="100"/>
        </p:scale>
        <p:origin x="756" y="9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EA8BF3-28B4-4D29-8143-291BBD75E4ED}" type="datetimeFigureOut">
              <a:rPr lang="vi-VN" smtClean="0"/>
              <a:t>11/05/2023</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7BCFDA-27A2-45EC-9890-6B4CDA215AA0}" type="slidenum">
              <a:rPr lang="vi-VN" smtClean="0"/>
              <a:t>‹#›</a:t>
            </a:fld>
            <a:endParaRPr lang="vi-VN"/>
          </a:p>
        </p:txBody>
      </p:sp>
    </p:spTree>
    <p:extLst>
      <p:ext uri="{BB962C8B-B14F-4D97-AF65-F5344CB8AC3E}">
        <p14:creationId xmlns:p14="http://schemas.microsoft.com/office/powerpoint/2010/main" val="3975822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D7BCFDA-27A2-45EC-9890-6B4CDA215AA0}" type="slidenum">
              <a:rPr lang="vi-VN" smtClean="0"/>
              <a:t>1</a:t>
            </a:fld>
            <a:endParaRPr lang="vi-VN"/>
          </a:p>
        </p:txBody>
      </p:sp>
    </p:spTree>
    <p:extLst>
      <p:ext uri="{BB962C8B-B14F-4D97-AF65-F5344CB8AC3E}">
        <p14:creationId xmlns:p14="http://schemas.microsoft.com/office/powerpoint/2010/main" val="18313488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312BD-C957-47F6-9609-7C3D10866FBF}"/>
              </a:ext>
            </a:extLst>
          </p:cNvPr>
          <p:cNvSpPr>
            <a:spLocks noGrp="1"/>
          </p:cNvSpPr>
          <p:nvPr>
            <p:ph type="ctrTitle"/>
          </p:nvPr>
        </p:nvSpPr>
        <p:spPr>
          <a:xfrm>
            <a:off x="1524000" y="1122362"/>
            <a:ext cx="9144000" cy="2986417"/>
          </a:xfrm>
        </p:spPr>
        <p:txBody>
          <a:bodyPr anchor="b"/>
          <a:lstStyle>
            <a:lvl1pPr algn="ctr">
              <a:defRPr sz="4800">
                <a:solidFill>
                  <a:schemeClr val="tx1"/>
                </a:solidFill>
              </a:defRPr>
            </a:lvl1pPr>
          </a:lstStyle>
          <a:p>
            <a:r>
              <a:rPr lang="en-US"/>
              <a:t>Click to edit Master title style</a:t>
            </a:r>
            <a:endParaRPr lang="vi-VN"/>
          </a:p>
        </p:txBody>
      </p:sp>
      <p:sp>
        <p:nvSpPr>
          <p:cNvPr id="3" name="Subtitle 2">
            <a:extLst>
              <a:ext uri="{FF2B5EF4-FFF2-40B4-BE49-F238E27FC236}">
                <a16:creationId xmlns:a16="http://schemas.microsoft.com/office/drawing/2014/main" id="{6F25837F-8C6B-4F04-9A01-36F9C0777BE7}"/>
              </a:ext>
            </a:extLst>
          </p:cNvPr>
          <p:cNvSpPr>
            <a:spLocks noGrp="1"/>
          </p:cNvSpPr>
          <p:nvPr>
            <p:ph type="subTitle" idx="1"/>
          </p:nvPr>
        </p:nvSpPr>
        <p:spPr>
          <a:xfrm>
            <a:off x="1524000" y="4190260"/>
            <a:ext cx="9144000" cy="106754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5" name="Footer Placeholder 4">
            <a:extLst>
              <a:ext uri="{FF2B5EF4-FFF2-40B4-BE49-F238E27FC236}">
                <a16:creationId xmlns:a16="http://schemas.microsoft.com/office/drawing/2014/main" id="{CA208C0B-8F0E-45AC-8A5F-73E91FFE6A07}"/>
              </a:ext>
            </a:extLst>
          </p:cNvPr>
          <p:cNvSpPr>
            <a:spLocks noGrp="1"/>
          </p:cNvSpPr>
          <p:nvPr>
            <p:ph type="ftr" sz="quarter" idx="11"/>
          </p:nvPr>
        </p:nvSpPr>
        <p:spPr/>
        <p:txBody>
          <a:bodyPr/>
          <a:lstStyle/>
          <a:p>
            <a:r>
              <a:rPr lang="vi-VN" smtClean="0"/>
              <a:t>Bài 3 - Hướng Dẫn Merge Dữ Liệu</a:t>
            </a:r>
            <a:endParaRPr lang="vi-VN" dirty="0"/>
          </a:p>
        </p:txBody>
      </p:sp>
      <p:sp>
        <p:nvSpPr>
          <p:cNvPr id="6" name="Slide Number Placeholder 5">
            <a:extLst>
              <a:ext uri="{FF2B5EF4-FFF2-40B4-BE49-F238E27FC236}">
                <a16:creationId xmlns:a16="http://schemas.microsoft.com/office/drawing/2014/main" id="{6E09A07F-AF8B-455B-9CF1-96C49D9DF43A}"/>
              </a:ext>
            </a:extLst>
          </p:cNvPr>
          <p:cNvSpPr>
            <a:spLocks noGrp="1"/>
          </p:cNvSpPr>
          <p:nvPr>
            <p:ph type="sldNum" sz="quarter" idx="12"/>
          </p:nvPr>
        </p:nvSpPr>
        <p:spPr/>
        <p:txBody>
          <a:bodyPr/>
          <a:lstStyle/>
          <a:p>
            <a:fld id="{201540FA-0942-482B-9F37-EA3921DFDA04}" type="slidenum">
              <a:rPr lang="vi-VN" smtClean="0"/>
              <a:t>‹#›</a:t>
            </a:fld>
            <a:endParaRPr lang="vi-VN"/>
          </a:p>
        </p:txBody>
      </p:sp>
      <p:sp>
        <p:nvSpPr>
          <p:cNvPr id="19" name="Rectangle 18"/>
          <p:cNvSpPr/>
          <p:nvPr userDrawn="1"/>
        </p:nvSpPr>
        <p:spPr>
          <a:xfrm>
            <a:off x="0" y="-17461"/>
            <a:ext cx="12192000" cy="621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0" y="-19041"/>
            <a:ext cx="12200878" cy="695325"/>
          </a:xfrm>
          <a:prstGeom prst="rect">
            <a:avLst/>
          </a:prstGeom>
        </p:spPr>
      </p:pic>
      <p:pic>
        <p:nvPicPr>
          <p:cNvPr id="18" name="Picture 17"/>
          <p:cNvPicPr/>
          <p:nvPr userDrawn="1"/>
        </p:nvPicPr>
        <p:blipFill>
          <a:blip r:embed="rId3" cstate="print">
            <a:extLst>
              <a:ext uri="{28A0092B-C50C-407E-A947-70E740481C1C}">
                <a14:useLocalDpi xmlns:a14="http://schemas.microsoft.com/office/drawing/2010/main" val="0"/>
              </a:ext>
            </a:extLst>
          </a:blip>
          <a:stretch>
            <a:fillRect/>
          </a:stretch>
        </p:blipFill>
        <p:spPr>
          <a:xfrm>
            <a:off x="9221476" y="147718"/>
            <a:ext cx="2896235" cy="455964"/>
          </a:xfrm>
          <a:prstGeom prst="rect">
            <a:avLst/>
          </a:prstGeom>
        </p:spPr>
      </p:pic>
    </p:spTree>
    <p:extLst>
      <p:ext uri="{BB962C8B-B14F-4D97-AF65-F5344CB8AC3E}">
        <p14:creationId xmlns:p14="http://schemas.microsoft.com/office/powerpoint/2010/main" val="5556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76E83-14A5-4D2B-8BD8-37CA5F407F3F}"/>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CD8F40AB-8BDC-4478-9707-A74E879847A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Footer Placeholder 4">
            <a:extLst>
              <a:ext uri="{FF2B5EF4-FFF2-40B4-BE49-F238E27FC236}">
                <a16:creationId xmlns:a16="http://schemas.microsoft.com/office/drawing/2014/main" id="{A7A20860-B9BF-4AF1-8512-F46CCEB9F900}"/>
              </a:ext>
            </a:extLst>
          </p:cNvPr>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a:extLst>
              <a:ext uri="{FF2B5EF4-FFF2-40B4-BE49-F238E27FC236}">
                <a16:creationId xmlns:a16="http://schemas.microsoft.com/office/drawing/2014/main" id="{E3CC4875-5E3B-4A11-AE37-35EB7F30EC11}"/>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305153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0BEEA7-B126-4372-8699-B148BE7750B5}"/>
              </a:ext>
            </a:extLst>
          </p:cNvPr>
          <p:cNvSpPr>
            <a:spLocks noGrp="1"/>
          </p:cNvSpPr>
          <p:nvPr>
            <p:ph type="title" orient="vert"/>
          </p:nvPr>
        </p:nvSpPr>
        <p:spPr>
          <a:xfrm>
            <a:off x="8724901" y="365125"/>
            <a:ext cx="2628901"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EF233BDC-705A-47B0-8E6C-FB68332FC475}"/>
              </a:ext>
            </a:extLst>
          </p:cNvPr>
          <p:cNvSpPr>
            <a:spLocks noGrp="1"/>
          </p:cNvSpPr>
          <p:nvPr>
            <p:ph type="body" orient="vert" idx="1"/>
          </p:nvPr>
        </p:nvSpPr>
        <p:spPr>
          <a:xfrm>
            <a:off x="838201" y="365125"/>
            <a:ext cx="7734301"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Footer Placeholder 4">
            <a:extLst>
              <a:ext uri="{FF2B5EF4-FFF2-40B4-BE49-F238E27FC236}">
                <a16:creationId xmlns:a16="http://schemas.microsoft.com/office/drawing/2014/main" id="{AB63FCCF-8987-4909-99D0-0703AD4FFF7B}"/>
              </a:ext>
            </a:extLst>
          </p:cNvPr>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a:extLst>
              <a:ext uri="{FF2B5EF4-FFF2-40B4-BE49-F238E27FC236}">
                <a16:creationId xmlns:a16="http://schemas.microsoft.com/office/drawing/2014/main" id="{4A2C0C29-05BA-42B7-9995-CFE659002D3C}"/>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3255923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7_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86BEE09-D4FE-4F0E-A6AB-FB7ED58D5CC1}"/>
              </a:ext>
            </a:extLst>
          </p:cNvPr>
          <p:cNvSpPr>
            <a:spLocks noGrp="1"/>
          </p:cNvSpPr>
          <p:nvPr>
            <p:ph type="sldNum" sz="quarter" idx="12"/>
          </p:nvPr>
        </p:nvSpPr>
        <p:spPr/>
        <p:txBody>
          <a:bodyPr/>
          <a:lstStyle/>
          <a:p>
            <a:fld id="{1BA18CB7-5184-4CCC-8C85-9F474DD51FD8}" type="slidenum">
              <a:rPr lang="en-US" smtClean="0"/>
              <a:t>‹#›</a:t>
            </a:fld>
            <a:endParaRPr lang="en-US"/>
          </a:p>
        </p:txBody>
      </p:sp>
      <p:sp>
        <p:nvSpPr>
          <p:cNvPr id="9" name="Picture Placeholder 5">
            <a:extLst>
              <a:ext uri="{FF2B5EF4-FFF2-40B4-BE49-F238E27FC236}">
                <a16:creationId xmlns:a16="http://schemas.microsoft.com/office/drawing/2014/main" id="{C9493720-F9E4-4884-BF04-E2581F766306}"/>
              </a:ext>
            </a:extLst>
          </p:cNvPr>
          <p:cNvSpPr>
            <a:spLocks noGrp="1"/>
          </p:cNvSpPr>
          <p:nvPr>
            <p:ph type="pic" sz="quarter" idx="13" hasCustomPrompt="1"/>
          </p:nvPr>
        </p:nvSpPr>
        <p:spPr>
          <a:xfrm>
            <a:off x="1539498" y="666426"/>
            <a:ext cx="4556502" cy="2762573"/>
          </a:xfrm>
        </p:spPr>
        <p:txBody>
          <a:bodyPr/>
          <a:lstStyle>
            <a:lvl1pPr>
              <a:defRPr/>
            </a:lvl1pPr>
          </a:lstStyle>
          <a:p>
            <a:r>
              <a:rPr lang="en-US" dirty="0" err="1"/>
              <a:t>aaa</a:t>
            </a:r>
            <a:endParaRPr lang="en-US" dirty="0"/>
          </a:p>
        </p:txBody>
      </p:sp>
      <p:sp>
        <p:nvSpPr>
          <p:cNvPr id="10" name="Footer Placeholder 3">
            <a:extLst>
              <a:ext uri="{FF2B5EF4-FFF2-40B4-BE49-F238E27FC236}">
                <a16:creationId xmlns:a16="http://schemas.microsoft.com/office/drawing/2014/main" id="{7001EAA6-3DD2-4DF1-87F1-630AA89650CF}"/>
              </a:ext>
            </a:extLst>
          </p:cNvPr>
          <p:cNvSpPr>
            <a:spLocks noGrp="1"/>
          </p:cNvSpPr>
          <p:nvPr>
            <p:ph type="ftr" sz="quarter" idx="11"/>
          </p:nvPr>
        </p:nvSpPr>
        <p:spPr>
          <a:xfrm>
            <a:off x="107738" y="6434136"/>
            <a:ext cx="11261290" cy="365125"/>
          </a:xfrm>
        </p:spPr>
        <p:txBody>
          <a:bodyPr/>
          <a:lstStyle/>
          <a:p>
            <a:r>
              <a:rPr lang="vi-VN" smtClean="0"/>
              <a:t>Bài 3 - Hướng Dẫn Merge Dữ Liệu</a:t>
            </a:r>
            <a:endParaRPr lang="vi-VN"/>
          </a:p>
        </p:txBody>
      </p:sp>
    </p:spTree>
    <p:extLst>
      <p:ext uri="{BB962C8B-B14F-4D97-AF65-F5344CB8AC3E}">
        <p14:creationId xmlns:p14="http://schemas.microsoft.com/office/powerpoint/2010/main" val="2627652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125767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226355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269640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567327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168446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789943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16942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5DB36-0E1A-4848-9EC4-0357353DE174}"/>
              </a:ext>
            </a:extLst>
          </p:cNvPr>
          <p:cNvSpPr>
            <a:spLocks noGrp="1"/>
          </p:cNvSpPr>
          <p:nvPr>
            <p:ph type="title"/>
          </p:nvPr>
        </p:nvSpPr>
        <p:spPr/>
        <p:txBody>
          <a:bodyPr/>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FA6304AB-C35A-491B-A8FE-97CA94F03A39}"/>
              </a:ext>
            </a:extLst>
          </p:cNvPr>
          <p:cNvSpPr>
            <a:spLocks noGrp="1"/>
          </p:cNvSpPr>
          <p:nvPr>
            <p:ph idx="1"/>
          </p:nvPr>
        </p:nvSpPr>
        <p:spPr>
          <a:xfrm>
            <a:off x="20827" y="692458"/>
            <a:ext cx="12096884" cy="5484505"/>
          </a:xfrm>
        </p:spPr>
        <p:txBody>
          <a:bodyPr>
            <a:normAutofit/>
          </a:bodyPr>
          <a:lstStyle>
            <a:lvl1pPr>
              <a:defRPr sz="2400"/>
            </a:lvl1pPr>
            <a:lvl2pPr>
              <a:defRPr sz="2000"/>
            </a:lvl2pPr>
            <a:lvl3pPr>
              <a:defRPr sz="18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Footer Placeholder 4">
            <a:extLst>
              <a:ext uri="{FF2B5EF4-FFF2-40B4-BE49-F238E27FC236}">
                <a16:creationId xmlns:a16="http://schemas.microsoft.com/office/drawing/2014/main" id="{9EBB10F6-26BA-42E8-AA86-7CD09DC437EF}"/>
              </a:ext>
            </a:extLst>
          </p:cNvPr>
          <p:cNvSpPr>
            <a:spLocks noGrp="1"/>
          </p:cNvSpPr>
          <p:nvPr>
            <p:ph type="ftr" sz="quarter" idx="11"/>
          </p:nvPr>
        </p:nvSpPr>
        <p:spPr/>
        <p:txBody>
          <a:bodyPr/>
          <a:lstStyle/>
          <a:p>
            <a:r>
              <a:rPr lang="vi-VN" smtClean="0"/>
              <a:t>Bài 3 - Hướng Dẫn Merge Dữ Liệu</a:t>
            </a:r>
            <a:endParaRPr lang="vi-VN" dirty="0"/>
          </a:p>
        </p:txBody>
      </p:sp>
      <p:sp>
        <p:nvSpPr>
          <p:cNvPr id="6" name="Slide Number Placeholder 5">
            <a:extLst>
              <a:ext uri="{FF2B5EF4-FFF2-40B4-BE49-F238E27FC236}">
                <a16:creationId xmlns:a16="http://schemas.microsoft.com/office/drawing/2014/main" id="{182C4C3B-D2A7-494D-91D6-C50AFF1D92E2}"/>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1575203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685107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401155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603473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90874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320368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3457783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1835982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54473936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36320753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948233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7988A-A6C1-44F8-989C-25538012A949}"/>
              </a:ext>
            </a:extLst>
          </p:cNvPr>
          <p:cNvSpPr>
            <a:spLocks noGrp="1"/>
          </p:cNvSpPr>
          <p:nvPr>
            <p:ph type="title"/>
          </p:nvPr>
        </p:nvSpPr>
        <p:spPr>
          <a:xfrm>
            <a:off x="831850" y="1709740"/>
            <a:ext cx="10515600" cy="2852737"/>
          </a:xfrm>
        </p:spPr>
        <p:txBody>
          <a:bodyPr anchor="b"/>
          <a:lstStyle>
            <a:lvl1pPr>
              <a:defRPr sz="6000">
                <a:solidFill>
                  <a:schemeClr val="tx1"/>
                </a:solidFill>
              </a:defRPr>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0AD72AA3-3B8D-4D07-8910-FAAA0FB282F6}"/>
              </a:ext>
            </a:extLst>
          </p:cNvPr>
          <p:cNvSpPr>
            <a:spLocks noGrp="1"/>
          </p:cNvSpPr>
          <p:nvPr>
            <p:ph type="body" idx="1"/>
          </p:nvPr>
        </p:nvSpPr>
        <p:spPr>
          <a:xfrm>
            <a:off x="831850" y="4589464"/>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5" name="Footer Placeholder 4">
            <a:extLst>
              <a:ext uri="{FF2B5EF4-FFF2-40B4-BE49-F238E27FC236}">
                <a16:creationId xmlns:a16="http://schemas.microsoft.com/office/drawing/2014/main" id="{B76AEAB1-CE8E-41F6-9D98-3609367C9D2D}"/>
              </a:ext>
            </a:extLst>
          </p:cNvPr>
          <p:cNvSpPr>
            <a:spLocks noGrp="1"/>
          </p:cNvSpPr>
          <p:nvPr>
            <p:ph type="ftr" sz="quarter" idx="11"/>
          </p:nvPr>
        </p:nvSpPr>
        <p:spPr/>
        <p:txBody>
          <a:bodyPr/>
          <a:lstStyle/>
          <a:p>
            <a:r>
              <a:rPr lang="vi-VN" smtClean="0"/>
              <a:t>Bài 3 - Hướng Dẫn Merge Dữ Liệu</a:t>
            </a:r>
            <a:endParaRPr lang="vi-VN" dirty="0"/>
          </a:p>
        </p:txBody>
      </p:sp>
      <p:sp>
        <p:nvSpPr>
          <p:cNvPr id="6" name="Slide Number Placeholder 5">
            <a:extLst>
              <a:ext uri="{FF2B5EF4-FFF2-40B4-BE49-F238E27FC236}">
                <a16:creationId xmlns:a16="http://schemas.microsoft.com/office/drawing/2014/main" id="{51D9D7EE-D098-488F-8300-7C134D4A89B8}"/>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971497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B5830-E696-45A2-A73B-510DD9130F2C}"/>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ACCEA849-81E2-4BE0-8290-8FBE0ADC602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3B0BFD9A-38D6-4834-BCC3-516D2B666CC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a:extLst>
              <a:ext uri="{FF2B5EF4-FFF2-40B4-BE49-F238E27FC236}">
                <a16:creationId xmlns:a16="http://schemas.microsoft.com/office/drawing/2014/main" id="{429C265C-E30A-48D2-A801-93AED488797D}"/>
              </a:ext>
            </a:extLst>
          </p:cNvPr>
          <p:cNvSpPr>
            <a:spLocks noGrp="1"/>
          </p:cNvSpPr>
          <p:nvPr>
            <p:ph type="ftr" sz="quarter" idx="11"/>
          </p:nvPr>
        </p:nvSpPr>
        <p:spPr/>
        <p:txBody>
          <a:bodyPr/>
          <a:lstStyle/>
          <a:p>
            <a:r>
              <a:rPr lang="vi-VN" smtClean="0"/>
              <a:t>Bài 3 - Hướng Dẫn Merge Dữ Liệu</a:t>
            </a:r>
            <a:endParaRPr lang="vi-VN" dirty="0"/>
          </a:p>
        </p:txBody>
      </p:sp>
      <p:sp>
        <p:nvSpPr>
          <p:cNvPr id="7" name="Slide Number Placeholder 6">
            <a:extLst>
              <a:ext uri="{FF2B5EF4-FFF2-40B4-BE49-F238E27FC236}">
                <a16:creationId xmlns:a16="http://schemas.microsoft.com/office/drawing/2014/main" id="{0F65783E-592F-4F93-AC1E-0627B82CA21E}"/>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10173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E52A0-2646-48E5-9972-455E34C110A2}"/>
              </a:ext>
            </a:extLst>
          </p:cNvPr>
          <p:cNvSpPr>
            <a:spLocks noGrp="1"/>
          </p:cNvSpPr>
          <p:nvPr>
            <p:ph type="title"/>
          </p:nvPr>
        </p:nvSpPr>
        <p:spPr>
          <a:xfrm>
            <a:off x="839788" y="365127"/>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8CDF8A5D-FBEE-4509-BC77-79CAD42F5199}"/>
              </a:ext>
            </a:extLst>
          </p:cNvPr>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0DB4538-9808-4815-9F15-516B1C4F9DAD}"/>
              </a:ext>
            </a:extLst>
          </p:cNvPr>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255EF3D2-69F5-405F-8043-FB1CADAF22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342D84-AFF6-481A-A58F-DFBC67D3113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A4250199-E5D5-4B01-AFD8-27A51BAA5FBE}"/>
              </a:ext>
            </a:extLst>
          </p:cNvPr>
          <p:cNvSpPr>
            <a:spLocks noGrp="1"/>
          </p:cNvSpPr>
          <p:nvPr>
            <p:ph type="dt" sz="half" idx="10"/>
          </p:nvPr>
        </p:nvSpPr>
        <p:spPr>
          <a:xfrm>
            <a:off x="270029" y="6423557"/>
            <a:ext cx="2743200" cy="365125"/>
          </a:xfrm>
          <a:prstGeom prst="rect">
            <a:avLst/>
          </a:prstGeom>
        </p:spPr>
        <p:txBody>
          <a:bodyPr/>
          <a:lstStyle/>
          <a:p>
            <a:endParaRPr lang="vi-VN"/>
          </a:p>
        </p:txBody>
      </p:sp>
      <p:sp>
        <p:nvSpPr>
          <p:cNvPr id="8" name="Footer Placeholder 7">
            <a:extLst>
              <a:ext uri="{FF2B5EF4-FFF2-40B4-BE49-F238E27FC236}">
                <a16:creationId xmlns:a16="http://schemas.microsoft.com/office/drawing/2014/main" id="{02945508-0E62-4D58-B97F-7824F785120F}"/>
              </a:ext>
            </a:extLst>
          </p:cNvPr>
          <p:cNvSpPr>
            <a:spLocks noGrp="1"/>
          </p:cNvSpPr>
          <p:nvPr>
            <p:ph type="ftr" sz="quarter" idx="11"/>
          </p:nvPr>
        </p:nvSpPr>
        <p:spPr/>
        <p:txBody>
          <a:bodyPr/>
          <a:lstStyle/>
          <a:p>
            <a:r>
              <a:rPr lang="vi-VN" smtClean="0"/>
              <a:t>Bài 3 - Hướng Dẫn Merge Dữ Liệu</a:t>
            </a:r>
            <a:endParaRPr lang="vi-VN"/>
          </a:p>
        </p:txBody>
      </p:sp>
      <p:sp>
        <p:nvSpPr>
          <p:cNvPr id="9" name="Slide Number Placeholder 8">
            <a:extLst>
              <a:ext uri="{FF2B5EF4-FFF2-40B4-BE49-F238E27FC236}">
                <a16:creationId xmlns:a16="http://schemas.microsoft.com/office/drawing/2014/main" id="{853C82BA-2516-4372-948C-C42C8D601DDA}"/>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574535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32CF8-7D5B-480F-B838-D37A5DBB7373}"/>
              </a:ext>
            </a:extLst>
          </p:cNvPr>
          <p:cNvSpPr>
            <a:spLocks noGrp="1"/>
          </p:cNvSpPr>
          <p:nvPr>
            <p:ph type="title"/>
          </p:nvPr>
        </p:nvSpPr>
        <p:spPr>
          <a:xfrm>
            <a:off x="1148919" y="862277"/>
            <a:ext cx="10515600" cy="1325563"/>
          </a:xfrm>
        </p:spPr>
        <p:txBody>
          <a:bodyPr/>
          <a:lstStyle/>
          <a:p>
            <a:r>
              <a:rPr lang="en-US"/>
              <a:t>Click to edit Master title style</a:t>
            </a:r>
            <a:endParaRPr lang="vi-VN"/>
          </a:p>
        </p:txBody>
      </p:sp>
      <p:sp>
        <p:nvSpPr>
          <p:cNvPr id="4" name="Footer Placeholder 3">
            <a:extLst>
              <a:ext uri="{FF2B5EF4-FFF2-40B4-BE49-F238E27FC236}">
                <a16:creationId xmlns:a16="http://schemas.microsoft.com/office/drawing/2014/main" id="{7001EAA6-3DD2-4DF1-87F1-630AA89650CF}"/>
              </a:ext>
            </a:extLst>
          </p:cNvPr>
          <p:cNvSpPr>
            <a:spLocks noGrp="1"/>
          </p:cNvSpPr>
          <p:nvPr>
            <p:ph type="ftr" sz="quarter" idx="11"/>
          </p:nvPr>
        </p:nvSpPr>
        <p:spPr/>
        <p:txBody>
          <a:bodyPr/>
          <a:lstStyle/>
          <a:p>
            <a:r>
              <a:rPr lang="vi-VN" smtClean="0"/>
              <a:t>Bài 3 - Hướng Dẫn Merge Dữ Liệu</a:t>
            </a:r>
            <a:endParaRPr lang="vi-VN"/>
          </a:p>
        </p:txBody>
      </p:sp>
      <p:sp>
        <p:nvSpPr>
          <p:cNvPr id="5" name="Slide Number Placeholder 4">
            <a:extLst>
              <a:ext uri="{FF2B5EF4-FFF2-40B4-BE49-F238E27FC236}">
                <a16:creationId xmlns:a16="http://schemas.microsoft.com/office/drawing/2014/main" id="{C01EB5FC-C2FB-4B79-866B-8D399692153E}"/>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708805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AB12899-CA56-4BE2-97B2-2C904F70CB69}"/>
              </a:ext>
            </a:extLst>
          </p:cNvPr>
          <p:cNvSpPr>
            <a:spLocks noGrp="1"/>
          </p:cNvSpPr>
          <p:nvPr>
            <p:ph type="ftr" sz="quarter" idx="11"/>
          </p:nvPr>
        </p:nvSpPr>
        <p:spPr/>
        <p:txBody>
          <a:bodyPr/>
          <a:lstStyle/>
          <a:p>
            <a:r>
              <a:rPr lang="vi-VN" smtClean="0"/>
              <a:t>Bài 3 - Hướng Dẫn Merge Dữ Liệu</a:t>
            </a:r>
            <a:endParaRPr lang="vi-VN"/>
          </a:p>
        </p:txBody>
      </p:sp>
      <p:sp>
        <p:nvSpPr>
          <p:cNvPr id="4" name="Slide Number Placeholder 3">
            <a:extLst>
              <a:ext uri="{FF2B5EF4-FFF2-40B4-BE49-F238E27FC236}">
                <a16:creationId xmlns:a16="http://schemas.microsoft.com/office/drawing/2014/main" id="{8135D1DF-A72A-4D3A-8D9E-88BB9A2F07CB}"/>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155335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A6FAD-590D-4C74-BFAB-36CE7BBE6DB5}"/>
              </a:ext>
            </a:extLst>
          </p:cNvPr>
          <p:cNvSpPr>
            <a:spLocks noGrp="1"/>
          </p:cNvSpPr>
          <p:nvPr>
            <p:ph type="title"/>
          </p:nvPr>
        </p:nvSpPr>
        <p:spPr>
          <a:xfrm>
            <a:off x="839788" y="457200"/>
            <a:ext cx="3932238"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C5D11820-EF58-41A0-9238-4484DE45EE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59039D08-D2DE-41F0-BD50-656487C5B9EA}"/>
              </a:ext>
            </a:extLst>
          </p:cNvPr>
          <p:cNvSpPr>
            <a:spLocks noGrp="1"/>
          </p:cNvSpPr>
          <p:nvPr>
            <p:ph type="body" sz="half" idx="2"/>
          </p:nvPr>
        </p:nvSpPr>
        <p:spPr>
          <a:xfrm>
            <a:off x="839788" y="2057400"/>
            <a:ext cx="393223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5">
            <a:extLst>
              <a:ext uri="{FF2B5EF4-FFF2-40B4-BE49-F238E27FC236}">
                <a16:creationId xmlns:a16="http://schemas.microsoft.com/office/drawing/2014/main" id="{158CBDDC-3B3A-46C4-90C0-AE77DE5DAE28}"/>
              </a:ext>
            </a:extLst>
          </p:cNvPr>
          <p:cNvSpPr>
            <a:spLocks noGrp="1"/>
          </p:cNvSpPr>
          <p:nvPr>
            <p:ph type="ftr" sz="quarter" idx="11"/>
          </p:nvPr>
        </p:nvSpPr>
        <p:spPr/>
        <p:txBody>
          <a:bodyPr/>
          <a:lstStyle/>
          <a:p>
            <a:r>
              <a:rPr lang="vi-VN" smtClean="0"/>
              <a:t>Bài 3 - Hướng Dẫn Merge Dữ Liệu</a:t>
            </a:r>
            <a:endParaRPr lang="vi-VN"/>
          </a:p>
        </p:txBody>
      </p:sp>
      <p:sp>
        <p:nvSpPr>
          <p:cNvPr id="7" name="Slide Number Placeholder 6">
            <a:extLst>
              <a:ext uri="{FF2B5EF4-FFF2-40B4-BE49-F238E27FC236}">
                <a16:creationId xmlns:a16="http://schemas.microsoft.com/office/drawing/2014/main" id="{00883556-34F2-49D4-9236-E7E80B371CA5}"/>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4281429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412E6-03E9-40E7-93E1-5843478C69E8}"/>
              </a:ext>
            </a:extLst>
          </p:cNvPr>
          <p:cNvSpPr>
            <a:spLocks noGrp="1"/>
          </p:cNvSpPr>
          <p:nvPr>
            <p:ph type="title"/>
          </p:nvPr>
        </p:nvSpPr>
        <p:spPr>
          <a:xfrm>
            <a:off x="839788" y="457200"/>
            <a:ext cx="3932238"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CB10C008-C2FC-44E0-97D1-C6F97F4647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3BB827DE-C886-4A35-9A24-45609CBB2E98}"/>
              </a:ext>
            </a:extLst>
          </p:cNvPr>
          <p:cNvSpPr>
            <a:spLocks noGrp="1"/>
          </p:cNvSpPr>
          <p:nvPr>
            <p:ph type="body" sz="half" idx="2"/>
          </p:nvPr>
        </p:nvSpPr>
        <p:spPr>
          <a:xfrm>
            <a:off x="839788" y="2057400"/>
            <a:ext cx="393223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5">
            <a:extLst>
              <a:ext uri="{FF2B5EF4-FFF2-40B4-BE49-F238E27FC236}">
                <a16:creationId xmlns:a16="http://schemas.microsoft.com/office/drawing/2014/main" id="{D17351EB-00F6-4AA9-B602-2A7F9A439DB5}"/>
              </a:ext>
            </a:extLst>
          </p:cNvPr>
          <p:cNvSpPr>
            <a:spLocks noGrp="1"/>
          </p:cNvSpPr>
          <p:nvPr>
            <p:ph type="ftr" sz="quarter" idx="11"/>
          </p:nvPr>
        </p:nvSpPr>
        <p:spPr/>
        <p:txBody>
          <a:bodyPr/>
          <a:lstStyle/>
          <a:p>
            <a:r>
              <a:rPr lang="vi-VN" smtClean="0"/>
              <a:t>Bài 3 - Hướng Dẫn Merge Dữ Liệu</a:t>
            </a:r>
            <a:endParaRPr lang="vi-VN"/>
          </a:p>
        </p:txBody>
      </p:sp>
      <p:sp>
        <p:nvSpPr>
          <p:cNvPr id="7" name="Slide Number Placeholder 6">
            <a:extLst>
              <a:ext uri="{FF2B5EF4-FFF2-40B4-BE49-F238E27FC236}">
                <a16:creationId xmlns:a16="http://schemas.microsoft.com/office/drawing/2014/main" id="{508FB513-8A03-47A7-ABA9-5790C24D8488}"/>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3781709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Picture 18"/>
          <p:cNvPicPr/>
          <p:nvPr userDrawn="1"/>
        </p:nvPicPr>
        <p:blipFill rotWithShape="1">
          <a:blip r:embed="rId14" cstate="print">
            <a:extLst>
              <a:ext uri="{28A0092B-C50C-407E-A947-70E740481C1C}">
                <a14:useLocalDpi xmlns:a14="http://schemas.microsoft.com/office/drawing/2010/main" val="0"/>
              </a:ext>
            </a:extLst>
          </a:blip>
          <a:srcRect b="77519"/>
          <a:stretch/>
        </p:blipFill>
        <p:spPr>
          <a:xfrm flipH="1">
            <a:off x="0" y="-19411"/>
            <a:ext cx="12192000" cy="622131"/>
          </a:xfrm>
          <a:prstGeom prst="rect">
            <a:avLst/>
          </a:prstGeom>
        </p:spPr>
      </p:pic>
      <p:pic>
        <p:nvPicPr>
          <p:cNvPr id="7" name="Picture 6"/>
          <p:cNvPicPr/>
          <p:nvPr userDrawn="1"/>
        </p:nvPicPr>
        <p:blipFill rotWithShape="1">
          <a:blip r:embed="rId14" cstate="print">
            <a:extLst>
              <a:ext uri="{28A0092B-C50C-407E-A947-70E740481C1C}">
                <a14:useLocalDpi xmlns:a14="http://schemas.microsoft.com/office/drawing/2010/main" val="0"/>
              </a:ext>
            </a:extLst>
          </a:blip>
          <a:srcRect b="77519"/>
          <a:stretch/>
        </p:blipFill>
        <p:spPr>
          <a:xfrm>
            <a:off x="0" y="6375400"/>
            <a:ext cx="12192000" cy="482600"/>
          </a:xfrm>
          <a:prstGeom prst="rect">
            <a:avLst/>
          </a:prstGeom>
        </p:spPr>
      </p:pic>
      <p:sp>
        <p:nvSpPr>
          <p:cNvPr id="2" name="Title Placeholder 1">
            <a:extLst>
              <a:ext uri="{FF2B5EF4-FFF2-40B4-BE49-F238E27FC236}">
                <a16:creationId xmlns:a16="http://schemas.microsoft.com/office/drawing/2014/main" id="{E2157EF0-FA0D-46AC-A44E-30439F0D6C34}"/>
              </a:ext>
            </a:extLst>
          </p:cNvPr>
          <p:cNvSpPr>
            <a:spLocks noGrp="1"/>
          </p:cNvSpPr>
          <p:nvPr>
            <p:ph type="title"/>
          </p:nvPr>
        </p:nvSpPr>
        <p:spPr>
          <a:xfrm>
            <a:off x="30041" y="31548"/>
            <a:ext cx="12096883" cy="532660"/>
          </a:xfrm>
          <a:prstGeom prst="rect">
            <a:avLst/>
          </a:prstGeom>
        </p:spPr>
        <p:txBody>
          <a:bodyPr vert="horz" lIns="91440" tIns="45720" rIns="91440" bIns="45720" rtlCol="0" anchor="ctr">
            <a:no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AF22E43A-7AD2-4208-A5E2-3728C5E806F7}"/>
              </a:ext>
            </a:extLst>
          </p:cNvPr>
          <p:cNvSpPr>
            <a:spLocks noGrp="1"/>
          </p:cNvSpPr>
          <p:nvPr>
            <p:ph type="body" idx="1"/>
          </p:nvPr>
        </p:nvSpPr>
        <p:spPr>
          <a:xfrm>
            <a:off x="20827" y="801157"/>
            <a:ext cx="12096884" cy="537580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vi-VN" dirty="0"/>
          </a:p>
        </p:txBody>
      </p:sp>
      <p:sp>
        <p:nvSpPr>
          <p:cNvPr id="5" name="Footer Placeholder 4">
            <a:extLst>
              <a:ext uri="{FF2B5EF4-FFF2-40B4-BE49-F238E27FC236}">
                <a16:creationId xmlns:a16="http://schemas.microsoft.com/office/drawing/2014/main" id="{78AFBBC9-B8F7-4D8D-91A2-703D35B1E853}"/>
              </a:ext>
            </a:extLst>
          </p:cNvPr>
          <p:cNvSpPr>
            <a:spLocks noGrp="1"/>
          </p:cNvSpPr>
          <p:nvPr>
            <p:ph type="ftr" sz="quarter" idx="3"/>
          </p:nvPr>
        </p:nvSpPr>
        <p:spPr>
          <a:xfrm>
            <a:off x="107738" y="6434136"/>
            <a:ext cx="11261290" cy="365125"/>
          </a:xfrm>
          <a:prstGeom prst="rect">
            <a:avLst/>
          </a:prstGeom>
        </p:spPr>
        <p:txBody>
          <a:bodyPr vert="horz" lIns="91440" tIns="45720" rIns="91440" bIns="45720" rtlCol="0" anchor="ctr"/>
          <a:lstStyle>
            <a:lvl1pPr algn="ctr">
              <a:defRPr sz="1200" b="1">
                <a:solidFill>
                  <a:schemeClr val="bg1"/>
                </a:solidFill>
              </a:defRPr>
            </a:lvl1pPr>
          </a:lstStyle>
          <a:p>
            <a:r>
              <a:rPr lang="vi-VN" smtClean="0"/>
              <a:t>Bài 3 - Hướng Dẫn Merge Dữ Liệu</a:t>
            </a:r>
            <a:endParaRPr lang="vi-VN" dirty="0"/>
          </a:p>
        </p:txBody>
      </p:sp>
      <p:sp>
        <p:nvSpPr>
          <p:cNvPr id="6" name="Slide Number Placeholder 5">
            <a:extLst>
              <a:ext uri="{FF2B5EF4-FFF2-40B4-BE49-F238E27FC236}">
                <a16:creationId xmlns:a16="http://schemas.microsoft.com/office/drawing/2014/main" id="{578D43B6-A609-4282-AF56-EEAE2079EC07}"/>
              </a:ext>
            </a:extLst>
          </p:cNvPr>
          <p:cNvSpPr>
            <a:spLocks noGrp="1"/>
          </p:cNvSpPr>
          <p:nvPr>
            <p:ph type="sldNum" sz="quarter" idx="4"/>
          </p:nvPr>
        </p:nvSpPr>
        <p:spPr>
          <a:xfrm>
            <a:off x="11443317" y="6423618"/>
            <a:ext cx="674394" cy="365125"/>
          </a:xfrm>
          <a:prstGeom prst="rect">
            <a:avLst/>
          </a:prstGeom>
        </p:spPr>
        <p:txBody>
          <a:bodyPr vert="horz" lIns="91440" tIns="45720" rIns="91440" bIns="45720" rtlCol="0" anchor="ctr"/>
          <a:lstStyle>
            <a:lvl1pPr algn="r">
              <a:defRPr sz="1200">
                <a:solidFill>
                  <a:schemeClr val="bg1"/>
                </a:solidFill>
              </a:defRPr>
            </a:lvl1pPr>
          </a:lstStyle>
          <a:p>
            <a:fld id="{201540FA-0942-482B-9F37-EA3921DFDA04}" type="slidenum">
              <a:rPr lang="vi-VN" smtClean="0"/>
              <a:pPr/>
              <a:t>‹#›</a:t>
            </a:fld>
            <a:endParaRPr lang="vi-VN"/>
          </a:p>
        </p:txBody>
      </p:sp>
      <p:pic>
        <p:nvPicPr>
          <p:cNvPr id="9" name="Picture 8"/>
          <p:cNvPicPr/>
          <p:nvPr userDrawn="1"/>
        </p:nvPicPr>
        <p:blipFill>
          <a:blip r:embed="rId15" cstate="print">
            <a:extLst>
              <a:ext uri="{28A0092B-C50C-407E-A947-70E740481C1C}">
                <a14:useLocalDpi xmlns:a14="http://schemas.microsoft.com/office/drawing/2010/main" val="0"/>
              </a:ext>
            </a:extLst>
          </a:blip>
          <a:stretch>
            <a:fillRect/>
          </a:stretch>
        </p:blipFill>
        <p:spPr>
          <a:xfrm>
            <a:off x="9230689" y="108244"/>
            <a:ext cx="2896235" cy="455964"/>
          </a:xfrm>
          <a:prstGeom prst="rect">
            <a:avLst/>
          </a:prstGeom>
        </p:spPr>
      </p:pic>
    </p:spTree>
    <p:extLst>
      <p:ext uri="{BB962C8B-B14F-4D97-AF65-F5344CB8AC3E}">
        <p14:creationId xmlns:p14="http://schemas.microsoft.com/office/powerpoint/2010/main" val="20571009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8"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sz="4000" kern="1200">
          <a:solidFill>
            <a:schemeClr val="bg1"/>
          </a:solidFill>
          <a:latin typeface="Arial" panose="020B0604020202020204" pitchFamily="34" charset="0"/>
          <a:ea typeface="Tahoma" panose="020B0604030504040204" pitchFamily="34" charset="0"/>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231964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hyperlink" Target="mailto:tuyensinh@bachkhoa-aptech.edu.vn" TargetMode="External"/><Relationship Id="rId7" Type="http://schemas.openxmlformats.org/officeDocument/2006/relationships/image" Target="../media/image21.pn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p:blipFill>
        <p:spPr bwMode="auto">
          <a:xfrm>
            <a:off x="798848" y="1077236"/>
            <a:ext cx="2664706" cy="886015"/>
          </a:xfrm>
          <a:prstGeom prst="rect">
            <a:avLst/>
          </a:prstGeom>
          <a:noFill/>
          <a:extLst>
            <a:ext uri="{909E8E84-426E-40DD-AFC4-6F175D3DCCD1}">
              <a14:hiddenFill xmlns:a14="http://schemas.microsoft.com/office/drawing/2010/main">
                <a:solidFill>
                  <a:srgbClr val="FFFFFF"/>
                </a:solidFill>
              </a14:hiddenFill>
            </a:ext>
          </a:extLst>
        </p:spPr>
      </p:pic>
      <p:sp>
        <p:nvSpPr>
          <p:cNvPr id="19" name="Title 18"/>
          <p:cNvSpPr>
            <a:spLocks noGrp="1"/>
          </p:cNvSpPr>
          <p:nvPr>
            <p:ph type="ctrTitle"/>
          </p:nvPr>
        </p:nvSpPr>
        <p:spPr>
          <a:xfrm>
            <a:off x="1701554" y="2985992"/>
            <a:ext cx="9144000" cy="886015"/>
          </a:xfrm>
        </p:spPr>
        <p:txBody>
          <a:bodyPr/>
          <a:lstStyle/>
          <a:p>
            <a:r>
              <a:rPr lang="en-US" sz="4000" b="1" smtClean="0"/>
              <a:t>Bài 3</a:t>
            </a:r>
            <a:br>
              <a:rPr lang="en-US" sz="4000" b="1" smtClean="0"/>
            </a:br>
            <a:r>
              <a:rPr lang="en-US" sz="4000" b="1" smtClean="0"/>
              <a:t>Hướng Dẫn Merge Dữ Liệu</a:t>
            </a:r>
            <a:endParaRPr lang="en-US" sz="4000" b="1" dirty="0">
              <a:solidFill>
                <a:schemeClr val="tx1"/>
              </a:solidFill>
            </a:endParaRPr>
          </a:p>
        </p:txBody>
      </p:sp>
      <p:sp>
        <p:nvSpPr>
          <p:cNvPr id="8" name="Footer Placeholder 7"/>
          <p:cNvSpPr>
            <a:spLocks noGrp="1"/>
          </p:cNvSpPr>
          <p:nvPr>
            <p:ph type="ftr" sz="quarter" idx="11"/>
          </p:nvPr>
        </p:nvSpPr>
        <p:spPr/>
        <p:txBody>
          <a:bodyPr/>
          <a:lstStyle/>
          <a:p>
            <a:r>
              <a:rPr lang="vi-VN" smtClean="0"/>
              <a:t>Bài 3 - Hướng Dẫn Merge Dữ Liệu</a:t>
            </a:r>
            <a:endParaRPr lang="vi-VN" dirty="0"/>
          </a:p>
        </p:txBody>
      </p:sp>
      <p:sp>
        <p:nvSpPr>
          <p:cNvPr id="10" name="Slide Number Placeholder 9"/>
          <p:cNvSpPr>
            <a:spLocks noGrp="1"/>
          </p:cNvSpPr>
          <p:nvPr>
            <p:ph type="sldNum" sz="quarter" idx="12"/>
          </p:nvPr>
        </p:nvSpPr>
        <p:spPr/>
        <p:txBody>
          <a:bodyPr/>
          <a:lstStyle/>
          <a:p>
            <a:fld id="{201540FA-0942-482B-9F37-EA3921DFDA04}" type="slidenum">
              <a:rPr lang="vi-VN" smtClean="0"/>
              <a:t>1</a:t>
            </a:fld>
            <a:endParaRPr lang="vi-VN"/>
          </a:p>
        </p:txBody>
      </p:sp>
    </p:spTree>
    <p:extLst>
      <p:ext uri="{BB962C8B-B14F-4D97-AF65-F5344CB8AC3E}">
        <p14:creationId xmlns:p14="http://schemas.microsoft.com/office/powerpoint/2010/main" val="2191924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DA232C6-A682-4614-A970-BF0688D47B4C}"/>
              </a:ext>
            </a:extLst>
          </p:cNvPr>
          <p:cNvSpPr txBox="1">
            <a:spLocks/>
          </p:cNvSpPr>
          <p:nvPr/>
        </p:nvSpPr>
        <p:spPr>
          <a:xfrm>
            <a:off x="0" y="13008"/>
            <a:ext cx="9182100" cy="535531"/>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solidFill>
                  <a:schemeClr val="bg1"/>
                </a:solidFill>
                <a:latin typeface="Arial" panose="020B0604020202020204" pitchFamily="34" charset="0"/>
                <a:ea typeface="Roboto Black" panose="02000000000000000000" pitchFamily="2" charset="0"/>
                <a:cs typeface="Arial" panose="020B0604020202020204" pitchFamily="34" charset="0"/>
              </a:rPr>
              <a:t>Giải quyết xung đột khi merge dữ liệu (1/3)</a:t>
            </a:r>
            <a:endParaRPr lang="en-US" sz="3200" dirty="0">
              <a:solidFill>
                <a:schemeClr val="bg1"/>
              </a:solidFill>
              <a:latin typeface="Arial" panose="020B0604020202020204" pitchFamily="34" charset="0"/>
              <a:ea typeface="Roboto Black" panose="02000000000000000000" pitchFamily="2" charset="0"/>
              <a:cs typeface="Arial" panose="020B0604020202020204" pitchFamily="34" charset="0"/>
            </a:endParaRPr>
          </a:p>
        </p:txBody>
      </p:sp>
      <p:sp>
        <p:nvSpPr>
          <p:cNvPr id="3" name="Text Placeholder 7">
            <a:extLst>
              <a:ext uri="{FF2B5EF4-FFF2-40B4-BE49-F238E27FC236}">
                <a16:creationId xmlns:a16="http://schemas.microsoft.com/office/drawing/2014/main" id="{7B42ADFC-1C70-4F58-9A26-B16F225D87AC}"/>
              </a:ext>
            </a:extLst>
          </p:cNvPr>
          <p:cNvSpPr txBox="1">
            <a:spLocks/>
          </p:cNvSpPr>
          <p:nvPr/>
        </p:nvSpPr>
        <p:spPr>
          <a:xfrm>
            <a:off x="186431" y="727970"/>
            <a:ext cx="11780667" cy="5681144"/>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Khi file dữ liệu đã tồn tại trên remote và thực hiện lệnh merge sẽ xảy ra tình trạng đụng độ dữ liệu và thao tác merge sẽ không thành công ở file này</a:t>
            </a:r>
          </a:p>
          <a:p>
            <a:pPr algn="just">
              <a:lnSpc>
                <a:spcPct val="100000"/>
              </a:lnSpc>
              <a:buFont typeface="Wingdings" panose="05000000000000000000" pitchFamily="2" charset="2"/>
              <a:buChar char="v"/>
            </a:pPr>
            <a:endParaRPr lang="en-US" sz="2400" b="1">
              <a:latin typeface="Roboto" panose="02000000000000000000" pitchFamily="2" charset="0"/>
              <a:ea typeface="Roboto" panose="02000000000000000000" pitchFamily="2" charset="0"/>
            </a:endParaRPr>
          </a:p>
          <a:p>
            <a:pPr algn="just">
              <a:lnSpc>
                <a:spcPct val="100000"/>
              </a:lnSpc>
              <a:buFont typeface="Wingdings" panose="05000000000000000000" pitchFamily="2" charset="2"/>
              <a:buChar char="v"/>
            </a:pPr>
            <a:endParaRPr lang="en-US" sz="2400" b="1" smtClean="0">
              <a:latin typeface="Roboto" panose="02000000000000000000" pitchFamily="2" charset="0"/>
              <a:ea typeface="Roboto" panose="02000000000000000000" pitchFamily="2" charset="0"/>
            </a:endParaRPr>
          </a:p>
          <a:p>
            <a:pPr algn="just">
              <a:lnSpc>
                <a:spcPct val="100000"/>
              </a:lnSpc>
              <a:buFont typeface="Wingdings" panose="05000000000000000000" pitchFamily="2" charset="2"/>
              <a:buChar char="v"/>
            </a:pPr>
            <a:endParaRPr lang="en-US" sz="2400" b="1">
              <a:latin typeface="Roboto" panose="02000000000000000000" pitchFamily="2" charset="0"/>
              <a:ea typeface="Roboto" panose="02000000000000000000" pitchFamily="2" charset="0"/>
            </a:endParaRPr>
          </a:p>
          <a:p>
            <a:pPr algn="just">
              <a:lnSpc>
                <a:spcPct val="100000"/>
              </a:lnSpc>
              <a:buFont typeface="Wingdings" panose="05000000000000000000" pitchFamily="2" charset="2"/>
              <a:buChar char="v"/>
            </a:pPr>
            <a:endParaRPr lang="en-US" sz="2400" b="1" smtClean="0">
              <a:latin typeface="Roboto" panose="02000000000000000000" pitchFamily="2" charset="0"/>
              <a:ea typeface="Roboto" panose="02000000000000000000" pitchFamily="2" charset="0"/>
            </a:endParaRPr>
          </a:p>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Mở file conflict ở local repo:</a:t>
            </a:r>
          </a:p>
          <a:p>
            <a:pPr algn="just">
              <a:lnSpc>
                <a:spcPct val="100000"/>
              </a:lnSpc>
              <a:buFont typeface="Wingdings" panose="05000000000000000000" pitchFamily="2" charset="2"/>
              <a:buChar char="v"/>
            </a:pPr>
            <a:endParaRPr lang="en-US" sz="1600" b="1" smtClean="0">
              <a:latin typeface="Roboto" panose="02000000000000000000" pitchFamily="2" charset="0"/>
              <a:ea typeface="Roboto" panose="02000000000000000000" pitchFamily="2" charset="0"/>
            </a:endParaRPr>
          </a:p>
        </p:txBody>
      </p:sp>
      <p:sp>
        <p:nvSpPr>
          <p:cNvPr id="5" name="Footer Placeholder 4"/>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p:cNvSpPr>
            <a:spLocks noGrp="1"/>
          </p:cNvSpPr>
          <p:nvPr>
            <p:ph type="sldNum" sz="quarter" idx="12"/>
          </p:nvPr>
        </p:nvSpPr>
        <p:spPr/>
        <p:txBody>
          <a:bodyPr/>
          <a:lstStyle/>
          <a:p>
            <a:fld id="{1BA18CB7-5184-4CCC-8C85-9F474DD51FD8}" type="slidenum">
              <a:rPr lang="en-US" smtClean="0"/>
              <a:t>10</a:t>
            </a:fld>
            <a:endParaRPr lang="en-US"/>
          </a:p>
        </p:txBody>
      </p:sp>
      <p:pic>
        <p:nvPicPr>
          <p:cNvPr id="4" name="Picture 3"/>
          <p:cNvPicPr>
            <a:picLocks noChangeAspect="1"/>
          </p:cNvPicPr>
          <p:nvPr/>
        </p:nvPicPr>
        <p:blipFill rotWithShape="1">
          <a:blip r:embed="rId2"/>
          <a:srcRect r="14333" b="65818"/>
          <a:stretch/>
        </p:blipFill>
        <p:spPr>
          <a:xfrm>
            <a:off x="702233" y="1607377"/>
            <a:ext cx="11120573" cy="2348547"/>
          </a:xfrm>
          <a:prstGeom prst="rect">
            <a:avLst/>
          </a:prstGeom>
        </p:spPr>
      </p:pic>
      <p:pic>
        <p:nvPicPr>
          <p:cNvPr id="8" name="Picture 7"/>
          <p:cNvPicPr>
            <a:picLocks noChangeAspect="1"/>
          </p:cNvPicPr>
          <p:nvPr/>
        </p:nvPicPr>
        <p:blipFill rotWithShape="1">
          <a:blip r:embed="rId3"/>
          <a:srcRect r="46510" b="70848"/>
          <a:stretch/>
        </p:blipFill>
        <p:spPr>
          <a:xfrm>
            <a:off x="4591050" y="4171796"/>
            <a:ext cx="7205998" cy="2093002"/>
          </a:xfrm>
          <a:prstGeom prst="rect">
            <a:avLst/>
          </a:prstGeom>
        </p:spPr>
      </p:pic>
    </p:spTree>
    <p:extLst>
      <p:ext uri="{BB962C8B-B14F-4D97-AF65-F5344CB8AC3E}">
        <p14:creationId xmlns:p14="http://schemas.microsoft.com/office/powerpoint/2010/main" val="2821117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DA232C6-A682-4614-A970-BF0688D47B4C}"/>
              </a:ext>
            </a:extLst>
          </p:cNvPr>
          <p:cNvSpPr txBox="1">
            <a:spLocks/>
          </p:cNvSpPr>
          <p:nvPr/>
        </p:nvSpPr>
        <p:spPr>
          <a:xfrm>
            <a:off x="0" y="13008"/>
            <a:ext cx="9182100" cy="535531"/>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solidFill>
                  <a:schemeClr val="bg1"/>
                </a:solidFill>
                <a:latin typeface="Arial" panose="020B0604020202020204" pitchFamily="34" charset="0"/>
                <a:ea typeface="Roboto Black" panose="02000000000000000000" pitchFamily="2" charset="0"/>
                <a:cs typeface="Arial" panose="020B0604020202020204" pitchFamily="34" charset="0"/>
              </a:rPr>
              <a:t>Giải quyết xung đột khi merge dữ liệu (2/3)</a:t>
            </a:r>
            <a:endParaRPr lang="en-US" sz="3200" dirty="0">
              <a:solidFill>
                <a:schemeClr val="bg1"/>
              </a:solidFill>
              <a:latin typeface="Arial" panose="020B0604020202020204" pitchFamily="34" charset="0"/>
              <a:ea typeface="Roboto Black" panose="02000000000000000000" pitchFamily="2" charset="0"/>
              <a:cs typeface="Arial" panose="020B0604020202020204" pitchFamily="34" charset="0"/>
            </a:endParaRPr>
          </a:p>
        </p:txBody>
      </p:sp>
      <p:sp>
        <p:nvSpPr>
          <p:cNvPr id="3" name="Text Placeholder 7">
            <a:extLst>
              <a:ext uri="{FF2B5EF4-FFF2-40B4-BE49-F238E27FC236}">
                <a16:creationId xmlns:a16="http://schemas.microsoft.com/office/drawing/2014/main" id="{7B42ADFC-1C70-4F58-9A26-B16F225D87AC}"/>
              </a:ext>
            </a:extLst>
          </p:cNvPr>
          <p:cNvSpPr txBox="1">
            <a:spLocks/>
          </p:cNvSpPr>
          <p:nvPr/>
        </p:nvSpPr>
        <p:spPr>
          <a:xfrm>
            <a:off x="186431" y="727970"/>
            <a:ext cx="11780667" cy="5681144"/>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Thực hiện merge bằng tay cho file này ở máy local và xóa các đánh dấu đi</a:t>
            </a:r>
          </a:p>
          <a:p>
            <a:pPr algn="just">
              <a:lnSpc>
                <a:spcPct val="100000"/>
              </a:lnSpc>
              <a:buFont typeface="Wingdings" panose="05000000000000000000" pitchFamily="2" charset="2"/>
              <a:buChar char="v"/>
            </a:pPr>
            <a:endParaRPr lang="en-US" sz="2400" b="1">
              <a:latin typeface="Roboto" panose="02000000000000000000" pitchFamily="2" charset="0"/>
              <a:ea typeface="Roboto" panose="02000000000000000000" pitchFamily="2" charset="0"/>
            </a:endParaRPr>
          </a:p>
          <a:p>
            <a:pPr algn="just">
              <a:lnSpc>
                <a:spcPct val="100000"/>
              </a:lnSpc>
              <a:buFont typeface="Wingdings" panose="05000000000000000000" pitchFamily="2" charset="2"/>
              <a:buChar char="v"/>
            </a:pPr>
            <a:endParaRPr lang="en-US" sz="2400" b="1" smtClean="0">
              <a:latin typeface="Roboto" panose="02000000000000000000" pitchFamily="2" charset="0"/>
              <a:ea typeface="Roboto" panose="02000000000000000000" pitchFamily="2" charset="0"/>
            </a:endParaRPr>
          </a:p>
          <a:p>
            <a:pPr algn="just">
              <a:lnSpc>
                <a:spcPct val="100000"/>
              </a:lnSpc>
              <a:buFont typeface="Wingdings" panose="05000000000000000000" pitchFamily="2" charset="2"/>
              <a:buChar char="v"/>
            </a:pPr>
            <a:endParaRPr lang="en-US" sz="2400" b="1">
              <a:latin typeface="Roboto" panose="02000000000000000000" pitchFamily="2" charset="0"/>
              <a:ea typeface="Roboto" panose="02000000000000000000" pitchFamily="2" charset="0"/>
            </a:endParaRPr>
          </a:p>
          <a:p>
            <a:pPr algn="just">
              <a:lnSpc>
                <a:spcPct val="100000"/>
              </a:lnSpc>
              <a:buFont typeface="Wingdings" panose="05000000000000000000" pitchFamily="2" charset="2"/>
              <a:buChar char="v"/>
            </a:pPr>
            <a:endParaRPr lang="en-US" sz="2400" b="1" smtClean="0">
              <a:latin typeface="Roboto" panose="02000000000000000000" pitchFamily="2" charset="0"/>
              <a:ea typeface="Roboto" panose="02000000000000000000" pitchFamily="2" charset="0"/>
            </a:endParaRPr>
          </a:p>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Sau đó commit file này lên server vào nhánh chính</a:t>
            </a:r>
          </a:p>
          <a:p>
            <a:pPr algn="just">
              <a:lnSpc>
                <a:spcPct val="100000"/>
              </a:lnSpc>
              <a:buFont typeface="Wingdings" panose="05000000000000000000" pitchFamily="2" charset="2"/>
              <a:buChar char="v"/>
            </a:pPr>
            <a:endParaRPr lang="en-US" sz="1600" b="1" smtClean="0">
              <a:latin typeface="Roboto" panose="02000000000000000000" pitchFamily="2" charset="0"/>
              <a:ea typeface="Roboto" panose="02000000000000000000" pitchFamily="2" charset="0"/>
            </a:endParaRPr>
          </a:p>
        </p:txBody>
      </p:sp>
      <p:sp>
        <p:nvSpPr>
          <p:cNvPr id="5" name="Footer Placeholder 4"/>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p:cNvSpPr>
            <a:spLocks noGrp="1"/>
          </p:cNvSpPr>
          <p:nvPr>
            <p:ph type="sldNum" sz="quarter" idx="12"/>
          </p:nvPr>
        </p:nvSpPr>
        <p:spPr/>
        <p:txBody>
          <a:bodyPr/>
          <a:lstStyle/>
          <a:p>
            <a:fld id="{1BA18CB7-5184-4CCC-8C85-9F474DD51FD8}" type="slidenum">
              <a:rPr lang="en-US" smtClean="0"/>
              <a:t>11</a:t>
            </a:fld>
            <a:endParaRPr lang="en-US"/>
          </a:p>
        </p:txBody>
      </p:sp>
      <p:pic>
        <p:nvPicPr>
          <p:cNvPr id="7" name="Picture 6"/>
          <p:cNvPicPr>
            <a:picLocks noChangeAspect="1"/>
          </p:cNvPicPr>
          <p:nvPr/>
        </p:nvPicPr>
        <p:blipFill rotWithShape="1">
          <a:blip r:embed="rId2"/>
          <a:srcRect r="42412" b="65648"/>
          <a:stretch/>
        </p:blipFill>
        <p:spPr>
          <a:xfrm>
            <a:off x="749524" y="1109282"/>
            <a:ext cx="7492955" cy="2382055"/>
          </a:xfrm>
          <a:prstGeom prst="rect">
            <a:avLst/>
          </a:prstGeom>
        </p:spPr>
      </p:pic>
    </p:spTree>
    <p:extLst>
      <p:ext uri="{BB962C8B-B14F-4D97-AF65-F5344CB8AC3E}">
        <p14:creationId xmlns:p14="http://schemas.microsoft.com/office/powerpoint/2010/main" val="6107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DA232C6-A682-4614-A970-BF0688D47B4C}"/>
              </a:ext>
            </a:extLst>
          </p:cNvPr>
          <p:cNvSpPr txBox="1">
            <a:spLocks/>
          </p:cNvSpPr>
          <p:nvPr/>
        </p:nvSpPr>
        <p:spPr>
          <a:xfrm>
            <a:off x="0" y="13008"/>
            <a:ext cx="9182100" cy="535531"/>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solidFill>
                  <a:schemeClr val="bg1"/>
                </a:solidFill>
                <a:latin typeface="Arial" panose="020B0604020202020204" pitchFamily="34" charset="0"/>
                <a:ea typeface="Roboto Black" panose="02000000000000000000" pitchFamily="2" charset="0"/>
                <a:cs typeface="Arial" panose="020B0604020202020204" pitchFamily="34" charset="0"/>
              </a:rPr>
              <a:t>Giải quyết xung đột khi merge dữ liệu (3/3)</a:t>
            </a:r>
            <a:endParaRPr lang="en-US" sz="3200" dirty="0">
              <a:solidFill>
                <a:schemeClr val="bg1"/>
              </a:solidFill>
              <a:latin typeface="Arial" panose="020B0604020202020204" pitchFamily="34" charset="0"/>
              <a:ea typeface="Roboto Black" panose="02000000000000000000" pitchFamily="2" charset="0"/>
              <a:cs typeface="Arial" panose="020B0604020202020204" pitchFamily="34" charset="0"/>
            </a:endParaRPr>
          </a:p>
        </p:txBody>
      </p:sp>
      <p:sp>
        <p:nvSpPr>
          <p:cNvPr id="5" name="Footer Placeholder 4"/>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p:cNvSpPr>
            <a:spLocks noGrp="1"/>
          </p:cNvSpPr>
          <p:nvPr>
            <p:ph type="sldNum" sz="quarter" idx="12"/>
          </p:nvPr>
        </p:nvSpPr>
        <p:spPr/>
        <p:txBody>
          <a:bodyPr/>
          <a:lstStyle/>
          <a:p>
            <a:fld id="{1BA18CB7-5184-4CCC-8C85-9F474DD51FD8}" type="slidenum">
              <a:rPr lang="en-US" smtClean="0"/>
              <a:t>12</a:t>
            </a:fld>
            <a:endParaRPr lang="en-US"/>
          </a:p>
        </p:txBody>
      </p:sp>
      <p:pic>
        <p:nvPicPr>
          <p:cNvPr id="4" name="Picture 3"/>
          <p:cNvPicPr>
            <a:picLocks noChangeAspect="1"/>
          </p:cNvPicPr>
          <p:nvPr/>
        </p:nvPicPr>
        <p:blipFill rotWithShape="1">
          <a:blip r:embed="rId2"/>
          <a:srcRect b="43502"/>
          <a:stretch/>
        </p:blipFill>
        <p:spPr>
          <a:xfrm>
            <a:off x="371810" y="821766"/>
            <a:ext cx="11677547" cy="4252510"/>
          </a:xfrm>
          <a:prstGeom prst="rect">
            <a:avLst/>
          </a:prstGeom>
        </p:spPr>
      </p:pic>
    </p:spTree>
    <p:extLst>
      <p:ext uri="{BB962C8B-B14F-4D97-AF65-F5344CB8AC3E}">
        <p14:creationId xmlns:p14="http://schemas.microsoft.com/office/powerpoint/2010/main" val="494989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DA232C6-A682-4614-A970-BF0688D47B4C}"/>
              </a:ext>
            </a:extLst>
          </p:cNvPr>
          <p:cNvSpPr txBox="1">
            <a:spLocks/>
          </p:cNvSpPr>
          <p:nvPr/>
        </p:nvSpPr>
        <p:spPr>
          <a:xfrm>
            <a:off x="0" y="13008"/>
            <a:ext cx="9182100" cy="535531"/>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solidFill>
                  <a:schemeClr val="bg1"/>
                </a:solidFill>
                <a:latin typeface="Arial" panose="020B0604020202020204" pitchFamily="34" charset="0"/>
                <a:ea typeface="Roboto Black" panose="02000000000000000000" pitchFamily="2" charset="0"/>
                <a:cs typeface="Arial" panose="020B0604020202020204" pitchFamily="34" charset="0"/>
              </a:rPr>
              <a:t>Giải quyết xung đột khi merge dữ liệu (3/3)</a:t>
            </a:r>
            <a:endParaRPr lang="en-US" sz="3200" dirty="0">
              <a:solidFill>
                <a:schemeClr val="bg1"/>
              </a:solidFill>
              <a:latin typeface="Arial" panose="020B0604020202020204" pitchFamily="34" charset="0"/>
              <a:ea typeface="Roboto Black" panose="02000000000000000000" pitchFamily="2" charset="0"/>
              <a:cs typeface="Arial" panose="020B0604020202020204" pitchFamily="34" charset="0"/>
            </a:endParaRPr>
          </a:p>
        </p:txBody>
      </p:sp>
      <p:sp>
        <p:nvSpPr>
          <p:cNvPr id="5" name="Footer Placeholder 4"/>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p:cNvSpPr>
            <a:spLocks noGrp="1"/>
          </p:cNvSpPr>
          <p:nvPr>
            <p:ph type="sldNum" sz="quarter" idx="12"/>
          </p:nvPr>
        </p:nvSpPr>
        <p:spPr/>
        <p:txBody>
          <a:bodyPr/>
          <a:lstStyle/>
          <a:p>
            <a:fld id="{1BA18CB7-5184-4CCC-8C85-9F474DD51FD8}" type="slidenum">
              <a:rPr lang="en-US" smtClean="0"/>
              <a:t>13</a:t>
            </a:fld>
            <a:endParaRPr lang="en-US"/>
          </a:p>
        </p:txBody>
      </p:sp>
      <p:sp>
        <p:nvSpPr>
          <p:cNvPr id="7" name="Text Placeholder 7">
            <a:extLst>
              <a:ext uri="{FF2B5EF4-FFF2-40B4-BE49-F238E27FC236}">
                <a16:creationId xmlns:a16="http://schemas.microsoft.com/office/drawing/2014/main" id="{7B42ADFC-1C70-4F58-9A26-B16F225D87AC}"/>
              </a:ext>
            </a:extLst>
          </p:cNvPr>
          <p:cNvSpPr txBox="1">
            <a:spLocks/>
          </p:cNvSpPr>
          <p:nvPr/>
        </p:nvSpPr>
        <p:spPr>
          <a:xfrm>
            <a:off x="186431" y="727970"/>
            <a:ext cx="11780667" cy="5681144"/>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Cập nhật lại từ nhánh chính cho nhánh chủ đề</a:t>
            </a:r>
          </a:p>
          <a:p>
            <a:pPr algn="just">
              <a:lnSpc>
                <a:spcPct val="100000"/>
              </a:lnSpc>
              <a:buFont typeface="Wingdings" panose="05000000000000000000" pitchFamily="2" charset="2"/>
              <a:buChar char="v"/>
            </a:pPr>
            <a:endParaRPr lang="en-US" sz="1600" b="1" smtClean="0">
              <a:latin typeface="Roboto" panose="02000000000000000000" pitchFamily="2" charset="0"/>
              <a:ea typeface="Roboto" panose="02000000000000000000" pitchFamily="2" charset="0"/>
            </a:endParaRPr>
          </a:p>
        </p:txBody>
      </p:sp>
      <p:pic>
        <p:nvPicPr>
          <p:cNvPr id="9" name="Picture 8"/>
          <p:cNvPicPr>
            <a:picLocks noChangeAspect="1"/>
          </p:cNvPicPr>
          <p:nvPr/>
        </p:nvPicPr>
        <p:blipFill rotWithShape="1">
          <a:blip r:embed="rId2"/>
          <a:srcRect l="-1668" t="525" r="14472" b="63718"/>
          <a:stretch/>
        </p:blipFill>
        <p:spPr>
          <a:xfrm>
            <a:off x="650718" y="1259647"/>
            <a:ext cx="11047969" cy="2397953"/>
          </a:xfrm>
          <a:prstGeom prst="rect">
            <a:avLst/>
          </a:prstGeom>
        </p:spPr>
      </p:pic>
    </p:spTree>
    <p:extLst>
      <p:ext uri="{BB962C8B-B14F-4D97-AF65-F5344CB8AC3E}">
        <p14:creationId xmlns:p14="http://schemas.microsoft.com/office/powerpoint/2010/main" val="963084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1662953" y="687141"/>
            <a:ext cx="7772400" cy="1470025"/>
          </a:xfrm>
        </p:spPr>
        <p:txBody>
          <a:bodyPr/>
          <a:lstStyle/>
          <a:p>
            <a:pPr algn="ctr">
              <a:defRPr/>
            </a:pPr>
            <a:r>
              <a:rPr lang="en-US"/>
              <a:t>HỎI ĐÁP</a:t>
            </a: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57438" y="2260601"/>
            <a:ext cx="3975100" cy="3276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8"/>
          <p:cNvPicPr/>
          <p:nvPr/>
        </p:nvPicPr>
        <p:blipFill rotWithShape="1">
          <a:blip r:embed="rId3" cstate="print">
            <a:extLst>
              <a:ext uri="{28A0092B-C50C-407E-A947-70E740481C1C}">
                <a14:useLocalDpi xmlns:a14="http://schemas.microsoft.com/office/drawing/2010/main" val="0"/>
              </a:ext>
            </a:extLst>
          </a:blip>
          <a:srcRect b="77519"/>
          <a:stretch/>
        </p:blipFill>
        <p:spPr>
          <a:xfrm>
            <a:off x="0" y="6375400"/>
            <a:ext cx="12192000" cy="482600"/>
          </a:xfrm>
          <a:prstGeom prst="rect">
            <a:avLst/>
          </a:prstGeom>
        </p:spPr>
      </p:pic>
      <p:sp>
        <p:nvSpPr>
          <p:cNvPr id="4" name="Footer Placeholder 3"/>
          <p:cNvSpPr>
            <a:spLocks noGrp="1"/>
          </p:cNvSpPr>
          <p:nvPr>
            <p:ph type="ftr" sz="quarter" idx="11"/>
          </p:nvPr>
        </p:nvSpPr>
        <p:spPr/>
        <p:txBody>
          <a:bodyPr/>
          <a:lstStyle/>
          <a:p>
            <a:r>
              <a:rPr lang="vi-VN" smtClean="0"/>
              <a:t>Bài 3 - Hướng Dẫn Merge Dữ Liệu</a:t>
            </a:r>
            <a:endParaRPr lang="vi-VN"/>
          </a:p>
        </p:txBody>
      </p:sp>
      <p:sp>
        <p:nvSpPr>
          <p:cNvPr id="5" name="Slide Number Placeholder 4"/>
          <p:cNvSpPr>
            <a:spLocks noGrp="1"/>
          </p:cNvSpPr>
          <p:nvPr>
            <p:ph type="sldNum" sz="quarter" idx="12"/>
          </p:nvPr>
        </p:nvSpPr>
        <p:spPr/>
        <p:txBody>
          <a:bodyPr/>
          <a:lstStyle/>
          <a:p>
            <a:fld id="{201540FA-0942-482B-9F37-EA3921DFDA04}" type="slidenum">
              <a:rPr lang="vi-VN" smtClean="0"/>
              <a:t>14</a:t>
            </a:fld>
            <a:endParaRPr lang="vi-VN"/>
          </a:p>
        </p:txBody>
      </p:sp>
    </p:spTree>
    <p:extLst>
      <p:ext uri="{BB962C8B-B14F-4D97-AF65-F5344CB8AC3E}">
        <p14:creationId xmlns:p14="http://schemas.microsoft.com/office/powerpoint/2010/main" val="1050761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2688" t="22343" r="2682" b="25428"/>
          <a:stretch/>
        </p:blipFill>
        <p:spPr>
          <a:xfrm>
            <a:off x="0" y="-2"/>
            <a:ext cx="12238039" cy="3924301"/>
          </a:xfrm>
          <a:prstGeom prst="rect">
            <a:avLst/>
          </a:prstGeom>
        </p:spPr>
      </p:pic>
      <p:sp>
        <p:nvSpPr>
          <p:cNvPr id="17" name="TextBox 16">
            <a:extLst>
              <a:ext uri="{FF2B5EF4-FFF2-40B4-BE49-F238E27FC236}">
                <a16:creationId xmlns:a16="http://schemas.microsoft.com/office/drawing/2014/main" id="{301DAAA9-0579-4BCE-AD5C-42ECEE80825A}"/>
              </a:ext>
            </a:extLst>
          </p:cNvPr>
          <p:cNvSpPr txBox="1"/>
          <p:nvPr/>
        </p:nvSpPr>
        <p:spPr>
          <a:xfrm>
            <a:off x="412376" y="4133675"/>
            <a:ext cx="11386111" cy="1477328"/>
          </a:xfrm>
          <a:prstGeom prst="rect">
            <a:avLst/>
          </a:prstGeom>
          <a:noFill/>
          <a:effectLst/>
        </p:spPr>
        <p:txBody>
          <a:bodyPr wrap="square" rtlCol="0">
            <a:spAutoFit/>
          </a:bodyPr>
          <a:lstStyle/>
          <a:p>
            <a:pPr algn="ctr">
              <a:lnSpc>
                <a:spcPct val="150000"/>
              </a:lnSpc>
              <a:defRPr/>
            </a:pPr>
            <a:r>
              <a:rPr lang="en-US" sz="6000" b="1">
                <a:solidFill>
                  <a:srgbClr val="7030A0"/>
                </a:solidFill>
                <a:latin typeface="UTM Avo" panose="02040603050506020204" pitchFamily="18" charset="0"/>
              </a:rPr>
              <a:t>TRẢI NGHIỆM THỰC HÀNH</a:t>
            </a:r>
            <a:endParaRPr lang="en-US" sz="6000" b="1" dirty="0">
              <a:solidFill>
                <a:srgbClr val="7030A0"/>
              </a:solidFill>
              <a:latin typeface="UTM Avo" panose="02040603050506020204" pitchFamily="18" charset="0"/>
            </a:endParaRPr>
          </a:p>
        </p:txBody>
      </p:sp>
      <p:pic>
        <p:nvPicPr>
          <p:cNvPr id="7" name="Picture 6"/>
          <p:cNvPicPr/>
          <p:nvPr/>
        </p:nvPicPr>
        <p:blipFill rotWithShape="1">
          <a:blip r:embed="rId3" cstate="print">
            <a:extLst>
              <a:ext uri="{28A0092B-C50C-407E-A947-70E740481C1C}">
                <a14:useLocalDpi xmlns:a14="http://schemas.microsoft.com/office/drawing/2010/main" val="0"/>
              </a:ext>
            </a:extLst>
          </a:blip>
          <a:srcRect b="77519"/>
          <a:stretch/>
        </p:blipFill>
        <p:spPr>
          <a:xfrm>
            <a:off x="0" y="6375400"/>
            <a:ext cx="12192000" cy="482600"/>
          </a:xfrm>
          <a:prstGeom prst="rect">
            <a:avLst/>
          </a:prstGeom>
        </p:spPr>
      </p:pic>
      <p:sp>
        <p:nvSpPr>
          <p:cNvPr id="2" name="Footer Placeholder 1"/>
          <p:cNvSpPr>
            <a:spLocks noGrp="1"/>
          </p:cNvSpPr>
          <p:nvPr>
            <p:ph type="ftr" sz="quarter" idx="11"/>
          </p:nvPr>
        </p:nvSpPr>
        <p:spPr/>
        <p:txBody>
          <a:bodyPr/>
          <a:lstStyle/>
          <a:p>
            <a:r>
              <a:rPr lang="vi-VN" smtClean="0">
                <a:solidFill>
                  <a:prstClr val="black">
                    <a:tint val="75000"/>
                  </a:prstClr>
                </a:solidFill>
              </a:rPr>
              <a:t>Bài 3 - Hướng Dẫn Merge Dữ Liệu</a:t>
            </a:r>
            <a:endParaRPr lang="en-US">
              <a:solidFill>
                <a:prstClr val="black">
                  <a:tint val="75000"/>
                </a:prstClr>
              </a:solidFill>
            </a:endParaRPr>
          </a:p>
        </p:txBody>
      </p:sp>
      <p:sp>
        <p:nvSpPr>
          <p:cNvPr id="3" name="Slide Number Placeholder 2"/>
          <p:cNvSpPr>
            <a:spLocks noGrp="1"/>
          </p:cNvSpPr>
          <p:nvPr>
            <p:ph type="sldNum" sz="quarter" idx="12"/>
          </p:nvPr>
        </p:nvSpPr>
        <p:spPr/>
        <p:txBody>
          <a:bodyPr/>
          <a:lstStyle/>
          <a:p>
            <a:fld id="{25804AFE-2503-429A-9F6C-BDE447D71329}" type="slidenum">
              <a:rPr lang="en-US" smtClean="0">
                <a:solidFill>
                  <a:prstClr val="black">
                    <a:tint val="75000"/>
                  </a:prstClr>
                </a:solidFill>
              </a:rPr>
              <a:pPr/>
              <a:t>15</a:t>
            </a:fld>
            <a:endParaRPr lang="en-US">
              <a:solidFill>
                <a:prstClr val="black">
                  <a:tint val="75000"/>
                </a:prstClr>
              </a:solidFill>
            </a:endParaRPr>
          </a:p>
        </p:txBody>
      </p:sp>
    </p:spTree>
    <p:extLst>
      <p:ext uri="{BB962C8B-B14F-4D97-AF65-F5344CB8AC3E}">
        <p14:creationId xmlns:p14="http://schemas.microsoft.com/office/powerpoint/2010/main" val="28304062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01DAAA9-0579-4BCE-AD5C-42ECEE80825A}"/>
              </a:ext>
            </a:extLst>
          </p:cNvPr>
          <p:cNvSpPr txBox="1"/>
          <p:nvPr/>
        </p:nvSpPr>
        <p:spPr>
          <a:xfrm>
            <a:off x="4275164" y="1776956"/>
            <a:ext cx="7055357" cy="795346"/>
          </a:xfrm>
          <a:prstGeom prst="rect">
            <a:avLst/>
          </a:prstGeom>
          <a:noFill/>
          <a:effectLst/>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vi-VN" sz="3500" b="1" dirty="0">
                <a:ln>
                  <a:solidFill>
                    <a:schemeClr val="bg1"/>
                  </a:solidFill>
                </a:ln>
                <a:solidFill>
                  <a:srgbClr val="600477"/>
                </a:solidFill>
                <a:latin typeface="UTM Avo" panose="02040603050506020204" pitchFamily="18" charset="0"/>
              </a:rPr>
              <a:t>TRÂN TRỌNG CẢM ƠN!</a:t>
            </a:r>
            <a:endParaRPr lang="en-US" sz="3500" b="1" dirty="0">
              <a:ln>
                <a:solidFill>
                  <a:schemeClr val="bg1"/>
                </a:solidFill>
              </a:ln>
              <a:solidFill>
                <a:srgbClr val="600477"/>
              </a:solidFill>
              <a:latin typeface="UTM Avo" panose="02040603050506020204" pitchFamily="18" charset="0"/>
            </a:endParaRPr>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4871" y="675061"/>
            <a:ext cx="3777949" cy="467543"/>
          </a:xfrm>
          <a:prstGeom prst="rect">
            <a:avLst/>
          </a:prstGeom>
        </p:spPr>
      </p:pic>
      <p:sp>
        <p:nvSpPr>
          <p:cNvPr id="10" name="Google Shape;4741;p464"/>
          <p:cNvSpPr txBox="1">
            <a:spLocks/>
          </p:cNvSpPr>
          <p:nvPr/>
        </p:nvSpPr>
        <p:spPr>
          <a:xfrm>
            <a:off x="5772553" y="2929613"/>
            <a:ext cx="5991075" cy="401347"/>
          </a:xfrm>
          <a:prstGeom prst="rect">
            <a:avLst/>
          </a:prstGeom>
          <a:noFill/>
          <a:ln>
            <a:noFill/>
          </a:ln>
        </p:spPr>
        <p:txBody>
          <a:bodyPr spcFirstLastPara="1" wrap="square" lIns="0" tIns="45700" rIns="91425" bIns="4570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lt1"/>
              </a:buClr>
              <a:buSzPts val="1800"/>
              <a:buFont typeface="Arial" panose="020B0604020202020204" pitchFamily="34" charset="0"/>
              <a:buNone/>
            </a:pPr>
            <a:r>
              <a:rPr lang="en-US" sz="1800" b="1" dirty="0">
                <a:latin typeface="Roboto"/>
              </a:rPr>
              <a:t>238 </a:t>
            </a:r>
            <a:r>
              <a:rPr lang="en-US" sz="1800" b="1" dirty="0" err="1">
                <a:latin typeface="Roboto"/>
              </a:rPr>
              <a:t>Hoàng</a:t>
            </a:r>
            <a:r>
              <a:rPr lang="en-US" sz="1800" b="1" dirty="0">
                <a:latin typeface="Roboto"/>
              </a:rPr>
              <a:t> </a:t>
            </a:r>
            <a:r>
              <a:rPr lang="en-US" sz="1800" b="1" dirty="0" err="1">
                <a:latin typeface="Roboto"/>
              </a:rPr>
              <a:t>Quốc</a:t>
            </a:r>
            <a:r>
              <a:rPr lang="en-US" sz="1800" b="1" dirty="0">
                <a:latin typeface="Roboto"/>
              </a:rPr>
              <a:t> </a:t>
            </a:r>
            <a:r>
              <a:rPr lang="en-US" sz="1800" b="1" dirty="0" err="1">
                <a:latin typeface="Roboto"/>
              </a:rPr>
              <a:t>Việt</a:t>
            </a:r>
            <a:r>
              <a:rPr lang="en-US" sz="1800" b="1" dirty="0">
                <a:latin typeface="Roboto"/>
              </a:rPr>
              <a:t>, </a:t>
            </a:r>
            <a:r>
              <a:rPr lang="en-US" sz="1800" b="1" dirty="0" err="1">
                <a:latin typeface="Roboto"/>
              </a:rPr>
              <a:t>Bắc</a:t>
            </a:r>
            <a:r>
              <a:rPr lang="en-US" sz="1800" b="1" dirty="0">
                <a:latin typeface="Roboto"/>
              </a:rPr>
              <a:t> </a:t>
            </a:r>
            <a:r>
              <a:rPr lang="en-US" sz="1800" b="1" dirty="0" err="1">
                <a:latin typeface="Roboto"/>
              </a:rPr>
              <a:t>Từ</a:t>
            </a:r>
            <a:r>
              <a:rPr lang="en-US" sz="1800" b="1" dirty="0">
                <a:latin typeface="Roboto"/>
              </a:rPr>
              <a:t> </a:t>
            </a:r>
            <a:r>
              <a:rPr lang="en-US" sz="1800" b="1" dirty="0" err="1">
                <a:latin typeface="Roboto"/>
              </a:rPr>
              <a:t>Liêm</a:t>
            </a:r>
            <a:r>
              <a:rPr lang="en-US" sz="1800" b="1" dirty="0">
                <a:latin typeface="Roboto"/>
              </a:rPr>
              <a:t>, </a:t>
            </a:r>
            <a:r>
              <a:rPr lang="en-US" sz="1800" b="1" dirty="0" err="1">
                <a:latin typeface="Roboto"/>
              </a:rPr>
              <a:t>Hà</a:t>
            </a:r>
            <a:r>
              <a:rPr lang="en-US" sz="1800" b="1" dirty="0">
                <a:latin typeface="Roboto"/>
              </a:rPr>
              <a:t> </a:t>
            </a:r>
            <a:r>
              <a:rPr lang="en-US" sz="1800" b="1" dirty="0" err="1">
                <a:latin typeface="Roboto"/>
              </a:rPr>
              <a:t>Nội</a:t>
            </a:r>
            <a:endParaRPr lang="vi-VN" sz="1800" b="1" dirty="0">
              <a:latin typeface="Roboto"/>
            </a:endParaRPr>
          </a:p>
        </p:txBody>
      </p:sp>
      <p:sp>
        <p:nvSpPr>
          <p:cNvPr id="11" name="Google Shape;4742;p464"/>
          <p:cNvSpPr txBox="1">
            <a:spLocks/>
          </p:cNvSpPr>
          <p:nvPr/>
        </p:nvSpPr>
        <p:spPr>
          <a:xfrm>
            <a:off x="5772553" y="3520137"/>
            <a:ext cx="3695206" cy="276999"/>
          </a:xfrm>
          <a:prstGeom prst="rect">
            <a:avLst/>
          </a:prstGeom>
          <a:noFill/>
          <a:ln>
            <a:noFill/>
          </a:ln>
        </p:spPr>
        <p:txBody>
          <a:bodyPr spcFirstLastPara="1" wrap="square" lIns="0" tIns="45700" rIns="91425" bIns="4570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lt1"/>
              </a:buClr>
              <a:buSzPts val="1800"/>
              <a:buFont typeface="Arial" panose="020B0604020202020204" pitchFamily="34" charset="0"/>
              <a:buNone/>
            </a:pPr>
            <a:r>
              <a:rPr lang="en-US" sz="1800" b="1" dirty="0">
                <a:latin typeface="Roboto"/>
              </a:rPr>
              <a:t>0968.27.6996</a:t>
            </a:r>
          </a:p>
        </p:txBody>
      </p:sp>
      <p:sp>
        <p:nvSpPr>
          <p:cNvPr id="12" name="Google Shape;4743;p464"/>
          <p:cNvSpPr txBox="1">
            <a:spLocks/>
          </p:cNvSpPr>
          <p:nvPr/>
        </p:nvSpPr>
        <p:spPr>
          <a:xfrm>
            <a:off x="5772553" y="4166421"/>
            <a:ext cx="4863925" cy="276999"/>
          </a:xfrm>
          <a:prstGeom prst="rect">
            <a:avLst/>
          </a:prstGeom>
          <a:noFill/>
          <a:ln>
            <a:noFill/>
          </a:ln>
        </p:spPr>
        <p:txBody>
          <a:bodyPr spcFirstLastPara="1" wrap="square" lIns="0" tIns="45700" rIns="91425" bIns="4570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lt1"/>
              </a:buClr>
              <a:buSzPts val="1800"/>
              <a:buFont typeface="Arial" panose="020B0604020202020204" pitchFamily="34" charset="0"/>
              <a:buNone/>
            </a:pPr>
            <a:r>
              <a:rPr lang="en-US" sz="1800" b="1" dirty="0">
                <a:latin typeface="Roboto"/>
                <a:hlinkClick r:id="rId3"/>
              </a:rPr>
              <a:t>tuyensinh@bachkhoa-aptech.edu.vn</a:t>
            </a:r>
            <a:endParaRPr lang="en-US" sz="1800" b="1" dirty="0">
              <a:latin typeface="Roboto"/>
            </a:endParaRPr>
          </a:p>
        </p:txBody>
      </p:sp>
      <p:pic>
        <p:nvPicPr>
          <p:cNvPr id="13" name="Google Shape;4745;p464" descr="Receiver"/>
          <p:cNvPicPr preferRelativeResize="0">
            <a:picLocks/>
          </p:cNvPicPr>
          <p:nvPr/>
        </p:nvPicPr>
        <p:blipFill rotWithShape="1">
          <a:blip r:embed="rId4">
            <a:alphaModFix/>
            <a:biLevel thresh="50000"/>
          </a:blip>
          <a:srcRect/>
          <a:stretch/>
        </p:blipFill>
        <p:spPr>
          <a:xfrm>
            <a:off x="5104559" y="3423731"/>
            <a:ext cx="469813" cy="469812"/>
          </a:xfrm>
          <a:prstGeom prst="ellipse">
            <a:avLst/>
          </a:prstGeom>
          <a:noFill/>
          <a:ln>
            <a:noFill/>
          </a:ln>
        </p:spPr>
      </p:pic>
      <p:pic>
        <p:nvPicPr>
          <p:cNvPr id="14" name="Google Shape;4746;p464" descr="Envelope"/>
          <p:cNvPicPr preferRelativeResize="0">
            <a:picLocks/>
          </p:cNvPicPr>
          <p:nvPr/>
        </p:nvPicPr>
        <p:blipFill rotWithShape="1">
          <a:blip r:embed="rId5">
            <a:alphaModFix/>
            <a:biLevel thresh="50000"/>
          </a:blip>
          <a:srcRect/>
          <a:stretch/>
        </p:blipFill>
        <p:spPr>
          <a:xfrm>
            <a:off x="5104559" y="4070014"/>
            <a:ext cx="469813" cy="469812"/>
          </a:xfrm>
          <a:prstGeom prst="ellipse">
            <a:avLst/>
          </a:prstGeom>
          <a:noFill/>
          <a:ln>
            <a:noFill/>
          </a:ln>
        </p:spPr>
      </p:pic>
      <p:pic>
        <p:nvPicPr>
          <p:cNvPr id="15" name="Google Shape;4748;p464" descr="User"/>
          <p:cNvPicPr preferRelativeResize="0">
            <a:picLocks/>
          </p:cNvPicPr>
          <p:nvPr/>
        </p:nvPicPr>
        <p:blipFill rotWithShape="1">
          <a:blip r:embed="rId6">
            <a:alphaModFix/>
            <a:biLevel thresh="50000"/>
          </a:blip>
          <a:srcRect/>
          <a:stretch/>
        </p:blipFill>
        <p:spPr>
          <a:xfrm>
            <a:off x="5104559" y="2833206"/>
            <a:ext cx="469813" cy="469812"/>
          </a:xfrm>
          <a:prstGeom prst="ellipse">
            <a:avLst/>
          </a:prstGeom>
          <a:noFill/>
          <a:ln>
            <a:noFill/>
          </a:ln>
        </p:spPr>
      </p:pic>
      <p:cxnSp>
        <p:nvCxnSpPr>
          <p:cNvPr id="16" name="Google Shape;4749;p464" descr="decorative element"/>
          <p:cNvCxnSpPr/>
          <p:nvPr/>
        </p:nvCxnSpPr>
        <p:spPr>
          <a:xfrm>
            <a:off x="5170080" y="3303018"/>
            <a:ext cx="4297680" cy="0"/>
          </a:xfrm>
          <a:prstGeom prst="straightConnector1">
            <a:avLst/>
          </a:prstGeom>
          <a:noFill/>
          <a:ln w="9525" cap="flat" cmpd="sng">
            <a:solidFill>
              <a:srgbClr val="7030A0"/>
            </a:solidFill>
            <a:prstDash val="dash"/>
            <a:miter lim="800000"/>
            <a:headEnd type="none" w="sm" len="sm"/>
            <a:tailEnd type="none" w="sm" len="sm"/>
          </a:ln>
        </p:spPr>
      </p:cxnSp>
      <p:cxnSp>
        <p:nvCxnSpPr>
          <p:cNvPr id="17" name="Google Shape;4750;p464" descr="decorative element"/>
          <p:cNvCxnSpPr/>
          <p:nvPr/>
        </p:nvCxnSpPr>
        <p:spPr>
          <a:xfrm>
            <a:off x="5170080" y="3902174"/>
            <a:ext cx="4297680" cy="0"/>
          </a:xfrm>
          <a:prstGeom prst="straightConnector1">
            <a:avLst/>
          </a:prstGeom>
          <a:noFill/>
          <a:ln w="9525" cap="flat" cmpd="sng">
            <a:solidFill>
              <a:srgbClr val="7030A0"/>
            </a:solidFill>
            <a:prstDash val="dash"/>
            <a:miter lim="800000"/>
            <a:headEnd type="none" w="sm" len="sm"/>
            <a:tailEnd type="none" w="sm" len="sm"/>
          </a:ln>
        </p:spPr>
      </p:cxnSp>
      <p:cxnSp>
        <p:nvCxnSpPr>
          <p:cNvPr id="18" name="Google Shape;4751;p464" descr="decorative element"/>
          <p:cNvCxnSpPr/>
          <p:nvPr/>
        </p:nvCxnSpPr>
        <p:spPr>
          <a:xfrm>
            <a:off x="5170080" y="4651474"/>
            <a:ext cx="4297680" cy="0"/>
          </a:xfrm>
          <a:prstGeom prst="straightConnector1">
            <a:avLst/>
          </a:prstGeom>
          <a:noFill/>
          <a:ln w="9525" cap="flat" cmpd="sng">
            <a:solidFill>
              <a:srgbClr val="7030A0"/>
            </a:solidFill>
            <a:prstDash val="dash"/>
            <a:miter lim="800000"/>
            <a:headEnd type="none" w="sm" len="sm"/>
            <a:tailEnd type="none" w="sm" len="sm"/>
          </a:ln>
        </p:spPr>
      </p:cxnSp>
      <p:cxnSp>
        <p:nvCxnSpPr>
          <p:cNvPr id="19" name="Google Shape;4751;p464" descr="decorative element"/>
          <p:cNvCxnSpPr/>
          <p:nvPr/>
        </p:nvCxnSpPr>
        <p:spPr>
          <a:xfrm>
            <a:off x="5170080" y="5302637"/>
            <a:ext cx="4297680" cy="0"/>
          </a:xfrm>
          <a:prstGeom prst="straightConnector1">
            <a:avLst/>
          </a:prstGeom>
          <a:noFill/>
          <a:ln w="9525" cap="flat" cmpd="sng">
            <a:solidFill>
              <a:srgbClr val="7030A0"/>
            </a:solidFill>
            <a:prstDash val="dash"/>
            <a:miter lim="800000"/>
            <a:headEnd type="none" w="sm" len="sm"/>
            <a:tailEnd type="none" w="sm" len="sm"/>
          </a:ln>
        </p:spPr>
      </p:cxnSp>
      <p:sp>
        <p:nvSpPr>
          <p:cNvPr id="20" name="Google Shape;4743;p464"/>
          <p:cNvSpPr txBox="1">
            <a:spLocks/>
          </p:cNvSpPr>
          <p:nvPr/>
        </p:nvSpPr>
        <p:spPr>
          <a:xfrm>
            <a:off x="5772553" y="4845294"/>
            <a:ext cx="4863925" cy="276999"/>
          </a:xfrm>
          <a:prstGeom prst="rect">
            <a:avLst/>
          </a:prstGeom>
          <a:noFill/>
          <a:ln>
            <a:noFill/>
          </a:ln>
        </p:spPr>
        <p:txBody>
          <a:bodyPr spcFirstLastPara="1" wrap="square" lIns="0" tIns="45700" rIns="91425" bIns="4570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lt1"/>
              </a:buClr>
              <a:buSzPts val="1800"/>
              <a:buFont typeface="Arial" panose="020B0604020202020204" pitchFamily="34" charset="0"/>
              <a:buNone/>
            </a:pPr>
            <a:r>
              <a:rPr lang="en-US" sz="1800" b="1" dirty="0">
                <a:latin typeface="Roboto"/>
                <a:hlinkClick r:id="rId3"/>
              </a:rPr>
              <a:t>www.bachkhoa-aptech.edu.vn</a:t>
            </a:r>
            <a:endParaRPr lang="en-US" sz="1800" b="1" dirty="0">
              <a:latin typeface="Roboto"/>
            </a:endParaRPr>
          </a:p>
        </p:txBody>
      </p:sp>
      <p:pic>
        <p:nvPicPr>
          <p:cNvPr id="7170" name="Picture 2" descr="Káº¿t quáº£ hÃ¬nh áº£nh cho world icon PNG"/>
          <p:cNvPicPr>
            <a:picLocks noChangeAspect="1" noChangeArrowheads="1"/>
          </p:cNvPicPr>
          <p:nvPr/>
        </p:nvPicPr>
        <p:blipFill>
          <a:blip r:embed="rId7" cstate="print">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5137321" y="4771421"/>
            <a:ext cx="424744" cy="424744"/>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301DAAA9-0579-4BCE-AD5C-42ECEE80825A}"/>
              </a:ext>
            </a:extLst>
          </p:cNvPr>
          <p:cNvSpPr txBox="1"/>
          <p:nvPr/>
        </p:nvSpPr>
        <p:spPr>
          <a:xfrm>
            <a:off x="4823737" y="701033"/>
            <a:ext cx="7128577" cy="393634"/>
          </a:xfrm>
          <a:prstGeom prst="rect">
            <a:avLst/>
          </a:prstGeom>
          <a:noFill/>
          <a:effectLst/>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lang="en-US" sz="1500" b="1" dirty="0">
                <a:latin typeface="UTM Avo" panose="02040603050506020204" pitchFamily="18" charset="0"/>
              </a:rPr>
              <a:t>HỆ THỐNG ĐÀO TẠO CNTT QUỐC TẾ BACHKHOA - APTECH</a:t>
            </a:r>
          </a:p>
        </p:txBody>
      </p:sp>
      <p:pic>
        <p:nvPicPr>
          <p:cNvPr id="2" name="Picture 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6496" y="1878372"/>
            <a:ext cx="3744411" cy="3735097"/>
          </a:xfrm>
          <a:prstGeom prst="rect">
            <a:avLst/>
          </a:prstGeom>
        </p:spPr>
      </p:pic>
      <p:sp>
        <p:nvSpPr>
          <p:cNvPr id="3" name="Footer Placeholder 2"/>
          <p:cNvSpPr>
            <a:spLocks noGrp="1"/>
          </p:cNvSpPr>
          <p:nvPr>
            <p:ph type="ftr" sz="quarter" idx="11"/>
          </p:nvPr>
        </p:nvSpPr>
        <p:spPr/>
        <p:txBody>
          <a:bodyPr/>
          <a:lstStyle/>
          <a:p>
            <a:r>
              <a:rPr lang="vi-VN" smtClean="0"/>
              <a:t>Bài 3 - Hướng Dẫn Merge Dữ Liệu</a:t>
            </a:r>
            <a:endParaRPr lang="vi-VN" dirty="0"/>
          </a:p>
        </p:txBody>
      </p:sp>
      <p:sp>
        <p:nvSpPr>
          <p:cNvPr id="5" name="Slide Number Placeholder 4"/>
          <p:cNvSpPr>
            <a:spLocks noGrp="1"/>
          </p:cNvSpPr>
          <p:nvPr>
            <p:ph type="sldNum" sz="quarter" idx="12"/>
          </p:nvPr>
        </p:nvSpPr>
        <p:spPr/>
        <p:txBody>
          <a:bodyPr/>
          <a:lstStyle/>
          <a:p>
            <a:fld id="{201540FA-0942-482B-9F37-EA3921DFDA04}" type="slidenum">
              <a:rPr lang="vi-VN" smtClean="0"/>
              <a:t>16</a:t>
            </a:fld>
            <a:endParaRPr lang="vi-VN"/>
          </a:p>
        </p:txBody>
      </p:sp>
    </p:spTree>
    <p:extLst>
      <p:ext uri="{BB962C8B-B14F-4D97-AF65-F5344CB8AC3E}">
        <p14:creationId xmlns:p14="http://schemas.microsoft.com/office/powerpoint/2010/main" val="1287844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p:nvPr/>
        </p:nvPicPr>
        <p:blipFill rotWithShape="1">
          <a:blip r:embed="rId2" cstate="print">
            <a:extLst>
              <a:ext uri="{28A0092B-C50C-407E-A947-70E740481C1C}">
                <a14:useLocalDpi xmlns:a14="http://schemas.microsoft.com/office/drawing/2010/main" val="0"/>
              </a:ext>
            </a:extLst>
          </a:blip>
          <a:srcRect b="77519"/>
          <a:stretch/>
        </p:blipFill>
        <p:spPr>
          <a:xfrm>
            <a:off x="0" y="6375400"/>
            <a:ext cx="12192000" cy="482600"/>
          </a:xfrm>
          <a:prstGeom prst="rect">
            <a:avLst/>
          </a:prstGeom>
        </p:spPr>
      </p:pic>
      <p:sp>
        <p:nvSpPr>
          <p:cNvPr id="2" name="Title 1"/>
          <p:cNvSpPr>
            <a:spLocks noGrp="1"/>
          </p:cNvSpPr>
          <p:nvPr>
            <p:ph type="title"/>
          </p:nvPr>
        </p:nvSpPr>
        <p:spPr/>
        <p:txBody>
          <a:bodyPr/>
          <a:lstStyle/>
          <a:p>
            <a:r>
              <a:rPr lang="en-US" dirty="0">
                <a:latin typeface="Arial" panose="020B0604020202020204" pitchFamily="34" charset="0"/>
                <a:cs typeface="Arial" panose="020B0604020202020204" pitchFamily="34" charset="0"/>
              </a:rPr>
              <a:t>MỤC TIÊU</a:t>
            </a:r>
          </a:p>
        </p:txBody>
      </p:sp>
      <p:sp>
        <p:nvSpPr>
          <p:cNvPr id="3" name="Content Placeholder 2"/>
          <p:cNvSpPr>
            <a:spLocks noGrp="1"/>
          </p:cNvSpPr>
          <p:nvPr>
            <p:ph idx="1"/>
          </p:nvPr>
        </p:nvSpPr>
        <p:spPr>
          <a:xfrm>
            <a:off x="4110424" y="1077272"/>
            <a:ext cx="7736210" cy="4785063"/>
          </a:xfrm>
        </p:spPr>
        <p:txBody>
          <a:bodyPr>
            <a:normAutofit/>
          </a:bodyPr>
          <a:lstStyle/>
          <a:p>
            <a:pPr>
              <a:spcBef>
                <a:spcPts val="600"/>
              </a:spcBef>
              <a:spcAft>
                <a:spcPts val="600"/>
              </a:spcAft>
              <a:buFont typeface="Wingdings" panose="05000000000000000000" pitchFamily="2" charset="2"/>
              <a:buChar char="ü"/>
            </a:pPr>
            <a:r>
              <a:rPr lang="en-US" smtClean="0"/>
              <a:t>Cách sử dụng branch hiệu quả</a:t>
            </a:r>
          </a:p>
          <a:p>
            <a:pPr>
              <a:spcBef>
                <a:spcPts val="600"/>
              </a:spcBef>
              <a:spcAft>
                <a:spcPts val="600"/>
              </a:spcAft>
              <a:buFont typeface="Wingdings" panose="05000000000000000000" pitchFamily="2" charset="2"/>
              <a:buChar char="ü"/>
            </a:pPr>
            <a:r>
              <a:rPr lang="en-US" smtClean="0"/>
              <a:t>Commit dữ liệu lên branch</a:t>
            </a:r>
          </a:p>
          <a:p>
            <a:pPr>
              <a:spcBef>
                <a:spcPts val="600"/>
              </a:spcBef>
              <a:spcAft>
                <a:spcPts val="600"/>
              </a:spcAft>
              <a:buFont typeface="Wingdings" panose="05000000000000000000" pitchFamily="2" charset="2"/>
              <a:buChar char="ü"/>
            </a:pPr>
            <a:r>
              <a:rPr lang="en-US" smtClean="0"/>
              <a:t>Merge branch</a:t>
            </a:r>
          </a:p>
          <a:p>
            <a:pPr>
              <a:spcBef>
                <a:spcPts val="600"/>
              </a:spcBef>
              <a:spcAft>
                <a:spcPts val="600"/>
              </a:spcAft>
              <a:buFont typeface="Wingdings" panose="05000000000000000000" pitchFamily="2" charset="2"/>
              <a:buChar char="ü"/>
            </a:pPr>
            <a:r>
              <a:rPr lang="en-US" smtClean="0"/>
              <a:t>Xử lý xung đột khi merge dữ liệu</a:t>
            </a:r>
          </a:p>
          <a:p>
            <a:pPr>
              <a:spcBef>
                <a:spcPts val="600"/>
              </a:spcBef>
              <a:spcAft>
                <a:spcPts val="600"/>
              </a:spcAft>
              <a:buFont typeface="Wingdings" panose="05000000000000000000" pitchFamily="2" charset="2"/>
              <a:buChar char="ü"/>
            </a:pPr>
            <a:endParaRPr lang="en-US" dirty="0"/>
          </a:p>
        </p:txBody>
      </p:sp>
      <p:sp>
        <p:nvSpPr>
          <p:cNvPr id="6" name="Footer Placeholder 5"/>
          <p:cNvSpPr>
            <a:spLocks noGrp="1"/>
          </p:cNvSpPr>
          <p:nvPr>
            <p:ph type="ftr" sz="quarter" idx="11"/>
          </p:nvPr>
        </p:nvSpPr>
        <p:spPr/>
        <p:txBody>
          <a:bodyPr/>
          <a:lstStyle/>
          <a:p>
            <a:r>
              <a:rPr lang="vi-VN" smtClean="0"/>
              <a:t>Bài 3 - Hướng Dẫn Merge Dữ Liệu</a:t>
            </a:r>
            <a:endParaRPr lang="vi-VN" dirty="0"/>
          </a:p>
        </p:txBody>
      </p:sp>
      <p:sp>
        <p:nvSpPr>
          <p:cNvPr id="7" name="Slide Number Placeholder 6"/>
          <p:cNvSpPr>
            <a:spLocks noGrp="1"/>
          </p:cNvSpPr>
          <p:nvPr>
            <p:ph type="sldNum" sz="quarter" idx="12"/>
          </p:nvPr>
        </p:nvSpPr>
        <p:spPr/>
        <p:txBody>
          <a:bodyPr/>
          <a:lstStyle/>
          <a:p>
            <a:fld id="{201540FA-0942-482B-9F37-EA3921DFDA04}" type="slidenum">
              <a:rPr lang="vi-VN" smtClean="0"/>
              <a:t>2</a:t>
            </a:fld>
            <a:endParaRPr lang="vi-VN"/>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44780" y="1744300"/>
            <a:ext cx="3566159" cy="3089184"/>
          </a:xfrm>
          <a:prstGeom prst="rect">
            <a:avLst/>
          </a:prstGeom>
        </p:spPr>
      </p:pic>
    </p:spTree>
    <p:extLst>
      <p:ext uri="{BB962C8B-B14F-4D97-AF65-F5344CB8AC3E}">
        <p14:creationId xmlns:p14="http://schemas.microsoft.com/office/powerpoint/2010/main" val="2057896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DA232C6-A682-4614-A970-BF0688D47B4C}"/>
              </a:ext>
            </a:extLst>
          </p:cNvPr>
          <p:cNvSpPr txBox="1">
            <a:spLocks/>
          </p:cNvSpPr>
          <p:nvPr/>
        </p:nvSpPr>
        <p:spPr>
          <a:xfrm>
            <a:off x="0" y="13008"/>
            <a:ext cx="9182100" cy="535531"/>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solidFill>
                  <a:schemeClr val="bg1"/>
                </a:solidFill>
                <a:latin typeface="Arial" panose="020B0604020202020204" pitchFamily="34" charset="0"/>
                <a:ea typeface="Roboto Black" panose="02000000000000000000" pitchFamily="2" charset="0"/>
                <a:cs typeface="Arial" panose="020B0604020202020204" pitchFamily="34" charset="0"/>
              </a:rPr>
              <a:t>Sử dụng branch hiệu quả</a:t>
            </a:r>
            <a:endParaRPr lang="en-US" sz="3200" dirty="0">
              <a:solidFill>
                <a:schemeClr val="bg1"/>
              </a:solidFill>
              <a:latin typeface="Arial" panose="020B0604020202020204" pitchFamily="34" charset="0"/>
              <a:ea typeface="Roboto Black" panose="02000000000000000000" pitchFamily="2" charset="0"/>
              <a:cs typeface="Arial" panose="020B0604020202020204" pitchFamily="34" charset="0"/>
            </a:endParaRPr>
          </a:p>
        </p:txBody>
      </p:sp>
      <p:sp>
        <p:nvSpPr>
          <p:cNvPr id="3" name="Text Placeholder 7">
            <a:extLst>
              <a:ext uri="{FF2B5EF4-FFF2-40B4-BE49-F238E27FC236}">
                <a16:creationId xmlns:a16="http://schemas.microsoft.com/office/drawing/2014/main" id="{7B42ADFC-1C70-4F58-9A26-B16F225D87AC}"/>
              </a:ext>
            </a:extLst>
          </p:cNvPr>
          <p:cNvSpPr txBox="1">
            <a:spLocks/>
          </p:cNvSpPr>
          <p:nvPr/>
        </p:nvSpPr>
        <p:spPr>
          <a:xfrm>
            <a:off x="186431" y="727970"/>
            <a:ext cx="11780667" cy="5681144"/>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00000"/>
              </a:lnSpc>
              <a:buFont typeface="Wingdings" panose="05000000000000000000" pitchFamily="2" charset="2"/>
              <a:buChar char="v"/>
            </a:pPr>
            <a:r>
              <a:rPr lang="en-US" sz="2400" b="1" dirty="0" err="1" smtClean="0">
                <a:latin typeface="Roboto" panose="02000000000000000000" pitchFamily="2" charset="0"/>
                <a:ea typeface="Roboto" panose="02000000000000000000" pitchFamily="2" charset="0"/>
              </a:rPr>
              <a:t>Trên</a:t>
            </a:r>
            <a:r>
              <a:rPr lang="en-US" sz="2400" b="1" dirty="0" smtClean="0">
                <a:latin typeface="Roboto" panose="02000000000000000000" pitchFamily="2" charset="0"/>
                <a:ea typeface="Roboto" panose="02000000000000000000" pitchFamily="2" charset="0"/>
              </a:rPr>
              <a:t> GIT </a:t>
            </a:r>
            <a:r>
              <a:rPr lang="en-US" sz="2400" b="1" dirty="0" err="1" smtClean="0">
                <a:latin typeface="Roboto" panose="02000000000000000000" pitchFamily="2" charset="0"/>
                <a:ea typeface="Roboto" panose="02000000000000000000" pitchFamily="2" charset="0"/>
              </a:rPr>
              <a:t>có</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thể</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tạo</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nhiều</a:t>
            </a:r>
            <a:r>
              <a:rPr lang="en-US" sz="2400" b="1" dirty="0" smtClean="0">
                <a:latin typeface="Roboto" panose="02000000000000000000" pitchFamily="2" charset="0"/>
                <a:ea typeface="Roboto" panose="02000000000000000000" pitchFamily="2" charset="0"/>
              </a:rPr>
              <a:t> branch </a:t>
            </a:r>
            <a:r>
              <a:rPr lang="en-US" sz="2400" b="1" dirty="0" err="1" smtClean="0">
                <a:latin typeface="Roboto" panose="02000000000000000000" pitchFamily="2" charset="0"/>
                <a:ea typeface="Roboto" panose="02000000000000000000" pitchFamily="2" charset="0"/>
              </a:rPr>
              <a:t>nhưng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để</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sử</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dụng</a:t>
            </a:r>
            <a:r>
              <a:rPr lang="en-US" sz="2400" b="1" dirty="0" smtClean="0">
                <a:latin typeface="Roboto" panose="02000000000000000000" pitchFamily="2" charset="0"/>
                <a:ea typeface="Roboto" panose="02000000000000000000" pitchFamily="2" charset="0"/>
              </a:rPr>
              <a:t> branch </a:t>
            </a:r>
            <a:r>
              <a:rPr lang="en-US" sz="2400" b="1" dirty="0" err="1" smtClean="0">
                <a:latin typeface="Roboto" panose="02000000000000000000" pitchFamily="2" charset="0"/>
                <a:ea typeface="Roboto" panose="02000000000000000000" pitchFamily="2" charset="0"/>
              </a:rPr>
              <a:t>hiệu</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quả</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thì</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cần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phải</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thiết</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lập</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quy</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tắc</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vận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dụng</a:t>
            </a:r>
            <a:r>
              <a:rPr lang="en-US" sz="2400" b="1" dirty="0" smtClean="0">
                <a:latin typeface="Roboto" panose="02000000000000000000" pitchFamily="2" charset="0"/>
                <a:ea typeface="Roboto" panose="02000000000000000000" pitchFamily="2" charset="0"/>
              </a:rPr>
              <a:t>.</a:t>
            </a:r>
          </a:p>
          <a:p>
            <a:pPr algn="just">
              <a:lnSpc>
                <a:spcPct val="100000"/>
              </a:lnSpc>
              <a:buFont typeface="Wingdings" panose="05000000000000000000" pitchFamily="2" charset="2"/>
              <a:buChar char="v"/>
            </a:pPr>
            <a:r>
              <a:rPr lang="en-US" sz="2400" b="1" dirty="0" err="1" smtClean="0">
                <a:latin typeface="Roboto" panose="02000000000000000000" pitchFamily="2" charset="0"/>
                <a:ea typeface="Roboto" panose="02000000000000000000" pitchFamily="2" charset="0"/>
              </a:rPr>
              <a:t>Các</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thành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viên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trong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cùng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một</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dự</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án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sẽ</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sử</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dụng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một</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làm</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chính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này</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còn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gọi</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là</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gộp</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tích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hợp</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và</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nó</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được</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dùng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để</a:t>
            </a:r>
            <a:r>
              <a:rPr lang="en-US" sz="2400" b="1" dirty="0" smtClean="0">
                <a:latin typeface="Roboto" panose="02000000000000000000" pitchFamily="2" charset="0"/>
                <a:ea typeface="Roboto" panose="02000000000000000000" pitchFamily="2" charset="0"/>
              </a:rPr>
              <a:t> build </a:t>
            </a:r>
            <a:r>
              <a:rPr lang="en-US" sz="2400" b="1" dirty="0" err="1" smtClean="0">
                <a:latin typeface="Roboto" panose="02000000000000000000" pitchFamily="2" charset="0"/>
                <a:ea typeface="Roboto" panose="02000000000000000000" pitchFamily="2" charset="0"/>
              </a:rPr>
              <a:t>ra</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sản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phẩm</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cuối</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cùng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Trong</a:t>
            </a:r>
            <a:r>
              <a:rPr lang="en-US" sz="2400" b="1" dirty="0" smtClean="0">
                <a:latin typeface="Roboto" panose="02000000000000000000" pitchFamily="2" charset="0"/>
                <a:ea typeface="Roboto" panose="02000000000000000000" pitchFamily="2" charset="0"/>
              </a:rPr>
              <a:t> GIT </a:t>
            </a:r>
            <a:r>
              <a:rPr lang="en-US" sz="2400" b="1" dirty="0" err="1" smtClean="0">
                <a:latin typeface="Roboto" panose="02000000000000000000" pitchFamily="2" charset="0"/>
                <a:ea typeface="Roboto" panose="02000000000000000000" pitchFamily="2" charset="0"/>
              </a:rPr>
              <a:t>thông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thường</a:t>
            </a:r>
            <a:r>
              <a:rPr lang="en-US" sz="2400" b="1" dirty="0" smtClean="0">
                <a:latin typeface="Roboto" panose="02000000000000000000" pitchFamily="2" charset="0"/>
                <a:ea typeface="Roboto" panose="02000000000000000000" pitchFamily="2" charset="0"/>
              </a:rPr>
              <a:t> hay </a:t>
            </a:r>
            <a:r>
              <a:rPr lang="en-US" sz="2400" b="1" dirty="0" err="1" smtClean="0">
                <a:latin typeface="Roboto" panose="02000000000000000000" pitchFamily="2" charset="0"/>
                <a:ea typeface="Roboto" panose="02000000000000000000" pitchFamily="2" charset="0"/>
              </a:rPr>
              <a:t>sử</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dụng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chính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là</a:t>
            </a:r>
            <a:r>
              <a:rPr lang="en-US" sz="2400" b="1" dirty="0" smtClean="0">
                <a:latin typeface="Roboto" panose="02000000000000000000" pitchFamily="2" charset="0"/>
                <a:ea typeface="Roboto" panose="02000000000000000000" pitchFamily="2" charset="0"/>
              </a:rPr>
              <a:t> master.</a:t>
            </a:r>
          </a:p>
          <a:p>
            <a:pPr algn="just">
              <a:lnSpc>
                <a:spcPct val="100000"/>
              </a:lnSpc>
              <a:buFont typeface="Wingdings" panose="05000000000000000000" pitchFamily="2" charset="2"/>
              <a:buChar char="v"/>
            </a:pPr>
            <a:r>
              <a:rPr lang="en-US" sz="2400" b="1" dirty="0" err="1" smtClean="0">
                <a:latin typeface="Roboto" panose="02000000000000000000" pitchFamily="2" charset="0"/>
                <a:ea typeface="Roboto" panose="02000000000000000000" pitchFamily="2" charset="0"/>
              </a:rPr>
              <a:t>Mỗi</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thành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viên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sẽ</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phát</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triển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công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việc</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của</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mình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trên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một</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riêng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còn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gọi</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là</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chủ</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đề</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chủ</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đề</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được</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tạo</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ra</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bằng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cách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phân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từ</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chính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đã</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ổn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định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Khi</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đã</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hoàn</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thành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xong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công</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việc</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thì</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mới</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gộp</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vào</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nhánh</a:t>
            </a:r>
            <a:r>
              <a:rPr lang="en-US" sz="2400" b="1" dirty="0" smtClean="0">
                <a:latin typeface="Roboto" panose="02000000000000000000" pitchFamily="2" charset="0"/>
                <a:ea typeface="Roboto" panose="02000000000000000000" pitchFamily="2" charset="0"/>
              </a:rPr>
              <a:t> </a:t>
            </a:r>
            <a:r>
              <a:rPr lang="en-US" sz="2400" b="1" dirty="0" err="1" smtClean="0">
                <a:latin typeface="Roboto" panose="02000000000000000000" pitchFamily="2" charset="0"/>
                <a:ea typeface="Roboto" panose="02000000000000000000" pitchFamily="2" charset="0"/>
              </a:rPr>
              <a:t>chính</a:t>
            </a:r>
            <a:r>
              <a:rPr lang="en-US" sz="2400" b="1" dirty="0" smtClean="0">
                <a:latin typeface="Roboto" panose="02000000000000000000" pitchFamily="2" charset="0"/>
                <a:ea typeface="Roboto" panose="02000000000000000000" pitchFamily="2" charset="0"/>
              </a:rPr>
              <a:t>.</a:t>
            </a:r>
            <a:endParaRPr lang="en-US" sz="1600" dirty="0">
              <a:latin typeface="Roboto" panose="02000000000000000000" pitchFamily="2" charset="0"/>
              <a:ea typeface="Roboto" panose="02000000000000000000" pitchFamily="2" charset="0"/>
            </a:endParaRPr>
          </a:p>
        </p:txBody>
      </p:sp>
      <p:sp>
        <p:nvSpPr>
          <p:cNvPr id="5" name="Footer Placeholder 4"/>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p:cNvSpPr>
            <a:spLocks noGrp="1"/>
          </p:cNvSpPr>
          <p:nvPr>
            <p:ph type="sldNum" sz="quarter" idx="12"/>
          </p:nvPr>
        </p:nvSpPr>
        <p:spPr/>
        <p:txBody>
          <a:bodyPr/>
          <a:lstStyle/>
          <a:p>
            <a:fld id="{1BA18CB7-5184-4CCC-8C85-9F474DD51FD8}" type="slidenum">
              <a:rPr lang="en-US" smtClean="0"/>
              <a:t>3</a:t>
            </a:fld>
            <a:endParaRPr lang="en-US"/>
          </a:p>
        </p:txBody>
      </p:sp>
    </p:spTree>
    <p:extLst>
      <p:ext uri="{BB962C8B-B14F-4D97-AF65-F5344CB8AC3E}">
        <p14:creationId xmlns:p14="http://schemas.microsoft.com/office/powerpoint/2010/main" val="4098270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DA232C6-A682-4614-A970-BF0688D47B4C}"/>
              </a:ext>
            </a:extLst>
          </p:cNvPr>
          <p:cNvSpPr txBox="1">
            <a:spLocks/>
          </p:cNvSpPr>
          <p:nvPr/>
        </p:nvSpPr>
        <p:spPr>
          <a:xfrm>
            <a:off x="0" y="13008"/>
            <a:ext cx="9182100" cy="535531"/>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solidFill>
                  <a:schemeClr val="bg1"/>
                </a:solidFill>
                <a:latin typeface="Arial" panose="020B0604020202020204" pitchFamily="34" charset="0"/>
                <a:ea typeface="Roboto Black" panose="02000000000000000000" pitchFamily="2" charset="0"/>
                <a:cs typeface="Arial" panose="020B0604020202020204" pitchFamily="34" charset="0"/>
              </a:rPr>
              <a:t>Mô hình sử dụng nhánh trong GIT</a:t>
            </a:r>
            <a:endParaRPr lang="en-US" sz="3200" dirty="0">
              <a:solidFill>
                <a:schemeClr val="bg1"/>
              </a:solidFill>
              <a:latin typeface="Arial" panose="020B0604020202020204" pitchFamily="34" charset="0"/>
              <a:ea typeface="Roboto Black" panose="02000000000000000000" pitchFamily="2" charset="0"/>
              <a:cs typeface="Arial" panose="020B0604020202020204" pitchFamily="34" charset="0"/>
            </a:endParaRPr>
          </a:p>
        </p:txBody>
      </p:sp>
      <p:sp>
        <p:nvSpPr>
          <p:cNvPr id="5" name="Footer Placeholder 4"/>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p:cNvSpPr>
            <a:spLocks noGrp="1"/>
          </p:cNvSpPr>
          <p:nvPr>
            <p:ph type="sldNum" sz="quarter" idx="12"/>
          </p:nvPr>
        </p:nvSpPr>
        <p:spPr/>
        <p:txBody>
          <a:bodyPr/>
          <a:lstStyle/>
          <a:p>
            <a:fld id="{1BA18CB7-5184-4CCC-8C85-9F474DD51FD8}" type="slidenum">
              <a:rPr lang="en-US" smtClean="0"/>
              <a:t>4</a:t>
            </a:fld>
            <a:endParaRPr lang="en-US"/>
          </a:p>
        </p:txBody>
      </p:sp>
      <p:pic>
        <p:nvPicPr>
          <p:cNvPr id="4" name="Picture 3"/>
          <p:cNvPicPr>
            <a:picLocks noChangeAspect="1"/>
          </p:cNvPicPr>
          <p:nvPr/>
        </p:nvPicPr>
        <p:blipFill rotWithShape="1">
          <a:blip r:embed="rId2"/>
          <a:srcRect l="40365" t="55711" r="15785" b="6214"/>
          <a:stretch/>
        </p:blipFill>
        <p:spPr>
          <a:xfrm>
            <a:off x="399244" y="851167"/>
            <a:ext cx="11217500" cy="5190944"/>
          </a:xfrm>
          <a:prstGeom prst="rect">
            <a:avLst/>
          </a:prstGeom>
        </p:spPr>
      </p:pic>
    </p:spTree>
    <p:extLst>
      <p:ext uri="{BB962C8B-B14F-4D97-AF65-F5344CB8AC3E}">
        <p14:creationId xmlns:p14="http://schemas.microsoft.com/office/powerpoint/2010/main" val="4058512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DA232C6-A682-4614-A970-BF0688D47B4C}"/>
              </a:ext>
            </a:extLst>
          </p:cNvPr>
          <p:cNvSpPr txBox="1">
            <a:spLocks/>
          </p:cNvSpPr>
          <p:nvPr/>
        </p:nvSpPr>
        <p:spPr>
          <a:xfrm>
            <a:off x="0" y="13008"/>
            <a:ext cx="9182100" cy="535531"/>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solidFill>
                  <a:schemeClr val="bg1"/>
                </a:solidFill>
                <a:latin typeface="Arial" panose="020B0604020202020204" pitchFamily="34" charset="0"/>
                <a:ea typeface="Roboto Black" panose="02000000000000000000" pitchFamily="2" charset="0"/>
                <a:cs typeface="Arial" panose="020B0604020202020204" pitchFamily="34" charset="0"/>
              </a:rPr>
              <a:t>Tạo, chuyển đổi, commit dữ liệu lên branch</a:t>
            </a:r>
            <a:endParaRPr lang="en-US" sz="3200" dirty="0">
              <a:solidFill>
                <a:schemeClr val="bg1"/>
              </a:solidFill>
              <a:latin typeface="Arial" panose="020B0604020202020204" pitchFamily="34" charset="0"/>
              <a:ea typeface="Roboto Black" panose="02000000000000000000" pitchFamily="2" charset="0"/>
              <a:cs typeface="Arial" panose="020B0604020202020204" pitchFamily="34" charset="0"/>
            </a:endParaRPr>
          </a:p>
        </p:txBody>
      </p:sp>
      <p:sp>
        <p:nvSpPr>
          <p:cNvPr id="3" name="Text Placeholder 7">
            <a:extLst>
              <a:ext uri="{FF2B5EF4-FFF2-40B4-BE49-F238E27FC236}">
                <a16:creationId xmlns:a16="http://schemas.microsoft.com/office/drawing/2014/main" id="{7B42ADFC-1C70-4F58-9A26-B16F225D87AC}"/>
              </a:ext>
            </a:extLst>
          </p:cNvPr>
          <p:cNvSpPr txBox="1">
            <a:spLocks/>
          </p:cNvSpPr>
          <p:nvPr/>
        </p:nvSpPr>
        <p:spPr>
          <a:xfrm>
            <a:off x="186431" y="727970"/>
            <a:ext cx="11780667" cy="5681144"/>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Tạo branch mới:</a:t>
            </a:r>
          </a:p>
          <a:p>
            <a:pPr lvl="1" algn="just">
              <a:lnSpc>
                <a:spcPct val="100000"/>
              </a:lnSpc>
              <a:buFont typeface="Wingdings" panose="05000000000000000000" pitchFamily="2" charset="2"/>
              <a:buChar char="v"/>
            </a:pPr>
            <a:r>
              <a:rPr lang="en-US" sz="1600" b="1" smtClean="0">
                <a:latin typeface="Roboto" panose="02000000000000000000" pitchFamily="2" charset="0"/>
                <a:ea typeface="Roboto" panose="02000000000000000000" pitchFamily="2" charset="0"/>
              </a:rPr>
              <a:t>git branch &lt;branch name&gt;</a:t>
            </a:r>
          </a:p>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Hiển thị danh sách các branch: (branch đang làm việc có dấu *)</a:t>
            </a:r>
          </a:p>
          <a:p>
            <a:pPr lvl="1" algn="just">
              <a:lnSpc>
                <a:spcPct val="100000"/>
              </a:lnSpc>
              <a:buFont typeface="Wingdings" panose="05000000000000000000" pitchFamily="2" charset="2"/>
              <a:buChar char="v"/>
            </a:pPr>
            <a:r>
              <a:rPr lang="en-US" sz="1600" b="1" smtClean="0">
                <a:latin typeface="Roboto" panose="02000000000000000000" pitchFamily="2" charset="0"/>
                <a:ea typeface="Roboto" panose="02000000000000000000" pitchFamily="2" charset="0"/>
              </a:rPr>
              <a:t>git branch</a:t>
            </a:r>
          </a:p>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Chuyển </a:t>
            </a:r>
            <a:r>
              <a:rPr lang="en-US" sz="2400" b="1">
                <a:latin typeface="Roboto" panose="02000000000000000000" pitchFamily="2" charset="0"/>
                <a:ea typeface="Roboto" panose="02000000000000000000" pitchFamily="2" charset="0"/>
              </a:rPr>
              <a:t>đổi giữa các </a:t>
            </a:r>
            <a:r>
              <a:rPr lang="en-US" sz="2400" b="1" smtClean="0">
                <a:latin typeface="Roboto" panose="02000000000000000000" pitchFamily="2" charset="0"/>
                <a:ea typeface="Roboto" panose="02000000000000000000" pitchFamily="2" charset="0"/>
              </a:rPr>
              <a:t>branch</a:t>
            </a:r>
          </a:p>
          <a:p>
            <a:pPr lvl="1" algn="just">
              <a:lnSpc>
                <a:spcPct val="100000"/>
              </a:lnSpc>
              <a:buFont typeface="Wingdings" panose="05000000000000000000" pitchFamily="2" charset="2"/>
              <a:buChar char="v"/>
            </a:pPr>
            <a:r>
              <a:rPr lang="en-US" sz="1600" b="1" smtClean="0">
                <a:latin typeface="Roboto" panose="02000000000000000000" pitchFamily="2" charset="0"/>
                <a:ea typeface="Roboto" panose="02000000000000000000" pitchFamily="2" charset="0"/>
              </a:rPr>
              <a:t>git checkout &lt;branch name&gt;</a:t>
            </a:r>
            <a:endParaRPr lang="en-US" sz="1600" b="1">
              <a:latin typeface="Roboto" panose="02000000000000000000" pitchFamily="2" charset="0"/>
              <a:ea typeface="Roboto" panose="02000000000000000000" pitchFamily="2" charset="0"/>
            </a:endParaRPr>
          </a:p>
          <a:p>
            <a:pPr algn="just">
              <a:lnSpc>
                <a:spcPct val="100000"/>
              </a:lnSpc>
              <a:buFont typeface="Wingdings" panose="05000000000000000000" pitchFamily="2" charset="2"/>
              <a:buChar char="v"/>
            </a:pPr>
            <a:r>
              <a:rPr lang="en-US" sz="2400" b="1">
                <a:latin typeface="Roboto" panose="02000000000000000000" pitchFamily="2" charset="0"/>
                <a:ea typeface="Roboto" panose="02000000000000000000" pitchFamily="2" charset="0"/>
              </a:rPr>
              <a:t>Commit dữ liệu lên </a:t>
            </a:r>
            <a:r>
              <a:rPr lang="en-US" sz="2400" b="1" smtClean="0">
                <a:latin typeface="Roboto" panose="02000000000000000000" pitchFamily="2" charset="0"/>
                <a:ea typeface="Roboto" panose="02000000000000000000" pitchFamily="2" charset="0"/>
              </a:rPr>
              <a:t>branch</a:t>
            </a:r>
          </a:p>
          <a:p>
            <a:pPr lvl="1" algn="just">
              <a:lnSpc>
                <a:spcPct val="100000"/>
              </a:lnSpc>
              <a:buFont typeface="Wingdings" panose="05000000000000000000" pitchFamily="2" charset="2"/>
              <a:buChar char="v"/>
            </a:pPr>
            <a:r>
              <a:rPr lang="en-US" sz="1600" b="1" smtClean="0">
                <a:latin typeface="Roboto" panose="02000000000000000000" pitchFamily="2" charset="0"/>
                <a:ea typeface="Roboto" panose="02000000000000000000" pitchFamily="2" charset="0"/>
              </a:rPr>
              <a:t>git add &lt;data to commit&gt;</a:t>
            </a:r>
          </a:p>
          <a:p>
            <a:pPr lvl="1" algn="just">
              <a:lnSpc>
                <a:spcPct val="100000"/>
              </a:lnSpc>
              <a:buFont typeface="Wingdings" panose="05000000000000000000" pitchFamily="2" charset="2"/>
              <a:buChar char="v"/>
            </a:pPr>
            <a:r>
              <a:rPr lang="en-US" sz="1600" b="1" smtClean="0">
                <a:latin typeface="Roboto" panose="02000000000000000000" pitchFamily="2" charset="0"/>
                <a:ea typeface="Roboto" panose="02000000000000000000" pitchFamily="2" charset="0"/>
              </a:rPr>
              <a:t>git commit -m "comment with commit"</a:t>
            </a:r>
          </a:p>
          <a:p>
            <a:pPr lvl="1" algn="just">
              <a:lnSpc>
                <a:spcPct val="100000"/>
              </a:lnSpc>
              <a:buFont typeface="Wingdings" panose="05000000000000000000" pitchFamily="2" charset="2"/>
              <a:buChar char="v"/>
            </a:pPr>
            <a:r>
              <a:rPr lang="en-US" sz="1600" b="1" smtClean="0">
                <a:latin typeface="Roboto" panose="02000000000000000000" pitchFamily="2" charset="0"/>
                <a:ea typeface="Roboto" panose="02000000000000000000" pitchFamily="2" charset="0"/>
              </a:rPr>
              <a:t>git push &lt;remote name&gt;</a:t>
            </a:r>
            <a:endParaRPr lang="en-US" sz="1600" b="1" dirty="0">
              <a:latin typeface="Roboto" panose="02000000000000000000" pitchFamily="2" charset="0"/>
              <a:ea typeface="Roboto" panose="02000000000000000000" pitchFamily="2" charset="0"/>
            </a:endParaRPr>
          </a:p>
        </p:txBody>
      </p:sp>
      <p:sp>
        <p:nvSpPr>
          <p:cNvPr id="5" name="Footer Placeholder 4"/>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p:cNvSpPr>
            <a:spLocks noGrp="1"/>
          </p:cNvSpPr>
          <p:nvPr>
            <p:ph type="sldNum" sz="quarter" idx="12"/>
          </p:nvPr>
        </p:nvSpPr>
        <p:spPr/>
        <p:txBody>
          <a:bodyPr/>
          <a:lstStyle/>
          <a:p>
            <a:fld id="{1BA18CB7-5184-4CCC-8C85-9F474DD51FD8}" type="slidenum">
              <a:rPr lang="en-US" smtClean="0"/>
              <a:t>5</a:t>
            </a:fld>
            <a:endParaRPr lang="en-US"/>
          </a:p>
        </p:txBody>
      </p:sp>
    </p:spTree>
    <p:extLst>
      <p:ext uri="{BB962C8B-B14F-4D97-AF65-F5344CB8AC3E}">
        <p14:creationId xmlns:p14="http://schemas.microsoft.com/office/powerpoint/2010/main" val="289147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DA232C6-A682-4614-A970-BF0688D47B4C}"/>
              </a:ext>
            </a:extLst>
          </p:cNvPr>
          <p:cNvSpPr txBox="1">
            <a:spLocks/>
          </p:cNvSpPr>
          <p:nvPr/>
        </p:nvSpPr>
        <p:spPr>
          <a:xfrm>
            <a:off x="0" y="13008"/>
            <a:ext cx="9182100" cy="535531"/>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solidFill>
                  <a:schemeClr val="bg1"/>
                </a:solidFill>
                <a:latin typeface="Arial" panose="020B0604020202020204" pitchFamily="34" charset="0"/>
                <a:ea typeface="Roboto Black" panose="02000000000000000000" pitchFamily="2" charset="0"/>
                <a:cs typeface="Arial" panose="020B0604020202020204" pitchFamily="34" charset="0"/>
              </a:rPr>
              <a:t>Commit dữ liệu lên branch</a:t>
            </a:r>
            <a:endParaRPr lang="en-US" sz="3200" dirty="0">
              <a:solidFill>
                <a:schemeClr val="bg1"/>
              </a:solidFill>
              <a:latin typeface="Arial" panose="020B0604020202020204" pitchFamily="34" charset="0"/>
              <a:ea typeface="Roboto Black" panose="02000000000000000000" pitchFamily="2" charset="0"/>
              <a:cs typeface="Arial" panose="020B0604020202020204" pitchFamily="34" charset="0"/>
            </a:endParaRPr>
          </a:p>
        </p:txBody>
      </p:sp>
      <p:sp>
        <p:nvSpPr>
          <p:cNvPr id="5" name="Footer Placeholder 4"/>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p:cNvSpPr>
            <a:spLocks noGrp="1"/>
          </p:cNvSpPr>
          <p:nvPr>
            <p:ph type="sldNum" sz="quarter" idx="12"/>
          </p:nvPr>
        </p:nvSpPr>
        <p:spPr/>
        <p:txBody>
          <a:bodyPr/>
          <a:lstStyle/>
          <a:p>
            <a:fld id="{1BA18CB7-5184-4CCC-8C85-9F474DD51FD8}" type="slidenum">
              <a:rPr lang="en-US" smtClean="0"/>
              <a:t>6</a:t>
            </a:fld>
            <a:endParaRPr lang="en-US"/>
          </a:p>
        </p:txBody>
      </p:sp>
      <p:pic>
        <p:nvPicPr>
          <p:cNvPr id="4" name="Picture 3"/>
          <p:cNvPicPr>
            <a:picLocks noChangeAspect="1"/>
          </p:cNvPicPr>
          <p:nvPr/>
        </p:nvPicPr>
        <p:blipFill>
          <a:blip r:embed="rId2"/>
          <a:stretch>
            <a:fillRect/>
          </a:stretch>
        </p:blipFill>
        <p:spPr>
          <a:xfrm>
            <a:off x="696233" y="636653"/>
            <a:ext cx="10747084" cy="5688333"/>
          </a:xfrm>
          <a:prstGeom prst="rect">
            <a:avLst/>
          </a:prstGeom>
        </p:spPr>
      </p:pic>
    </p:spTree>
    <p:extLst>
      <p:ext uri="{BB962C8B-B14F-4D97-AF65-F5344CB8AC3E}">
        <p14:creationId xmlns:p14="http://schemas.microsoft.com/office/powerpoint/2010/main" val="3112103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DA232C6-A682-4614-A970-BF0688D47B4C}"/>
              </a:ext>
            </a:extLst>
          </p:cNvPr>
          <p:cNvSpPr txBox="1">
            <a:spLocks/>
          </p:cNvSpPr>
          <p:nvPr/>
        </p:nvSpPr>
        <p:spPr>
          <a:xfrm>
            <a:off x="0" y="13008"/>
            <a:ext cx="9182100" cy="535531"/>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solidFill>
                  <a:schemeClr val="bg1"/>
                </a:solidFill>
                <a:latin typeface="Arial" panose="020B0604020202020204" pitchFamily="34" charset="0"/>
                <a:ea typeface="Roboto Black" panose="02000000000000000000" pitchFamily="2" charset="0"/>
                <a:cs typeface="Arial" panose="020B0604020202020204" pitchFamily="34" charset="0"/>
              </a:rPr>
              <a:t>Merge dữ liệu giữa các branch</a:t>
            </a:r>
            <a:endParaRPr lang="en-US" sz="3200" dirty="0">
              <a:solidFill>
                <a:schemeClr val="bg1"/>
              </a:solidFill>
              <a:latin typeface="Arial" panose="020B0604020202020204" pitchFamily="34" charset="0"/>
              <a:ea typeface="Roboto Black" panose="02000000000000000000" pitchFamily="2" charset="0"/>
              <a:cs typeface="Arial" panose="020B0604020202020204" pitchFamily="34" charset="0"/>
            </a:endParaRPr>
          </a:p>
        </p:txBody>
      </p:sp>
      <p:sp>
        <p:nvSpPr>
          <p:cNvPr id="3" name="Text Placeholder 7">
            <a:extLst>
              <a:ext uri="{FF2B5EF4-FFF2-40B4-BE49-F238E27FC236}">
                <a16:creationId xmlns:a16="http://schemas.microsoft.com/office/drawing/2014/main" id="{7B42ADFC-1C70-4F58-9A26-B16F225D87AC}"/>
              </a:ext>
            </a:extLst>
          </p:cNvPr>
          <p:cNvSpPr txBox="1">
            <a:spLocks/>
          </p:cNvSpPr>
          <p:nvPr/>
        </p:nvSpPr>
        <p:spPr>
          <a:xfrm>
            <a:off x="186431" y="727970"/>
            <a:ext cx="11780667" cy="5681144"/>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Chuyển đổi sang branch cần merge</a:t>
            </a:r>
          </a:p>
          <a:p>
            <a:pPr lvl="1" algn="just">
              <a:lnSpc>
                <a:spcPct val="100000"/>
              </a:lnSpc>
              <a:buFont typeface="Wingdings" panose="05000000000000000000" pitchFamily="2" charset="2"/>
              <a:buChar char="v"/>
            </a:pPr>
            <a:r>
              <a:rPr lang="en-US" sz="1600" b="1" smtClean="0">
                <a:latin typeface="Roboto" panose="02000000000000000000" pitchFamily="2" charset="0"/>
                <a:ea typeface="Roboto" panose="02000000000000000000" pitchFamily="2" charset="0"/>
              </a:rPr>
              <a:t>git checkout &lt;branch name&gt;</a:t>
            </a:r>
          </a:p>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Sử dụng lệnh merge dữ liệu:</a:t>
            </a:r>
            <a:endParaRPr lang="en-US" sz="800" b="1" dirty="0">
              <a:latin typeface="Roboto" panose="02000000000000000000" pitchFamily="2" charset="0"/>
              <a:ea typeface="Roboto" panose="02000000000000000000" pitchFamily="2" charset="0"/>
            </a:endParaRPr>
          </a:p>
          <a:p>
            <a:pPr lvl="1" algn="just">
              <a:lnSpc>
                <a:spcPct val="100000"/>
              </a:lnSpc>
              <a:buFont typeface="Wingdings" panose="05000000000000000000" pitchFamily="2" charset="2"/>
              <a:buChar char="v"/>
            </a:pPr>
            <a:r>
              <a:rPr lang="en-US" sz="1600" b="1" smtClean="0">
                <a:latin typeface="Roboto" panose="02000000000000000000" pitchFamily="2" charset="0"/>
                <a:ea typeface="Roboto" panose="02000000000000000000" pitchFamily="2" charset="0"/>
              </a:rPr>
              <a:t>git merge &lt;branch name&gt;</a:t>
            </a:r>
          </a:p>
          <a:p>
            <a:pPr lvl="1" algn="just">
              <a:lnSpc>
                <a:spcPct val="100000"/>
              </a:lnSpc>
              <a:buFont typeface="Wingdings" panose="05000000000000000000" pitchFamily="2" charset="2"/>
              <a:buChar char="v"/>
            </a:pPr>
            <a:r>
              <a:rPr lang="en-US" sz="1600" b="1" smtClean="0">
                <a:latin typeface="Roboto" panose="02000000000000000000" pitchFamily="2" charset="0"/>
                <a:ea typeface="Roboto" panose="02000000000000000000" pitchFamily="2" charset="0"/>
              </a:rPr>
              <a:t>git push &lt;remote name&gt; &lt;branch name&gt;</a:t>
            </a:r>
          </a:p>
        </p:txBody>
      </p:sp>
      <p:sp>
        <p:nvSpPr>
          <p:cNvPr id="5" name="Footer Placeholder 4"/>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p:cNvSpPr>
            <a:spLocks noGrp="1"/>
          </p:cNvSpPr>
          <p:nvPr>
            <p:ph type="sldNum" sz="quarter" idx="12"/>
          </p:nvPr>
        </p:nvSpPr>
        <p:spPr/>
        <p:txBody>
          <a:bodyPr/>
          <a:lstStyle/>
          <a:p>
            <a:fld id="{1BA18CB7-5184-4CCC-8C85-9F474DD51FD8}" type="slidenum">
              <a:rPr lang="en-US" smtClean="0"/>
              <a:t>7</a:t>
            </a:fld>
            <a:endParaRPr lang="en-US"/>
          </a:p>
        </p:txBody>
      </p:sp>
      <p:pic>
        <p:nvPicPr>
          <p:cNvPr id="7" name="Picture 6"/>
          <p:cNvPicPr>
            <a:picLocks noChangeAspect="1"/>
          </p:cNvPicPr>
          <p:nvPr/>
        </p:nvPicPr>
        <p:blipFill rotWithShape="1">
          <a:blip r:embed="rId2"/>
          <a:srcRect b="33544"/>
          <a:stretch/>
        </p:blipFill>
        <p:spPr>
          <a:xfrm>
            <a:off x="1533793" y="2896179"/>
            <a:ext cx="7777632" cy="3436317"/>
          </a:xfrm>
          <a:prstGeom prst="rect">
            <a:avLst/>
          </a:prstGeom>
        </p:spPr>
      </p:pic>
    </p:spTree>
    <p:extLst>
      <p:ext uri="{BB962C8B-B14F-4D97-AF65-F5344CB8AC3E}">
        <p14:creationId xmlns:p14="http://schemas.microsoft.com/office/powerpoint/2010/main" val="206576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DA232C6-A682-4614-A970-BF0688D47B4C}"/>
              </a:ext>
            </a:extLst>
          </p:cNvPr>
          <p:cNvSpPr txBox="1">
            <a:spLocks/>
          </p:cNvSpPr>
          <p:nvPr/>
        </p:nvSpPr>
        <p:spPr>
          <a:xfrm>
            <a:off x="0" y="13008"/>
            <a:ext cx="9182100" cy="535531"/>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solidFill>
                  <a:schemeClr val="bg1"/>
                </a:solidFill>
                <a:latin typeface="Arial" panose="020B0604020202020204" pitchFamily="34" charset="0"/>
                <a:ea typeface="Roboto Black" panose="02000000000000000000" pitchFamily="2" charset="0"/>
                <a:cs typeface="Arial" panose="020B0604020202020204" pitchFamily="34" charset="0"/>
              </a:rPr>
              <a:t>Kiểm tra dữ liệu khác nhau giữa remote va local</a:t>
            </a:r>
            <a:endParaRPr lang="en-US" sz="3200" dirty="0">
              <a:solidFill>
                <a:schemeClr val="bg1"/>
              </a:solidFill>
              <a:latin typeface="Arial" panose="020B0604020202020204" pitchFamily="34" charset="0"/>
              <a:ea typeface="Roboto Black" panose="02000000000000000000" pitchFamily="2" charset="0"/>
              <a:cs typeface="Arial" panose="020B0604020202020204" pitchFamily="34" charset="0"/>
            </a:endParaRPr>
          </a:p>
        </p:txBody>
      </p:sp>
      <p:sp>
        <p:nvSpPr>
          <p:cNvPr id="3" name="Text Placeholder 7">
            <a:extLst>
              <a:ext uri="{FF2B5EF4-FFF2-40B4-BE49-F238E27FC236}">
                <a16:creationId xmlns:a16="http://schemas.microsoft.com/office/drawing/2014/main" id="{7B42ADFC-1C70-4F58-9A26-B16F225D87AC}"/>
              </a:ext>
            </a:extLst>
          </p:cNvPr>
          <p:cNvSpPr txBox="1">
            <a:spLocks/>
          </p:cNvSpPr>
          <p:nvPr/>
        </p:nvSpPr>
        <p:spPr>
          <a:xfrm>
            <a:off x="186431" y="727970"/>
            <a:ext cx="11780667" cy="5681144"/>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Sử dụng lệnh:</a:t>
            </a:r>
          </a:p>
          <a:p>
            <a:pPr lvl="1" algn="just">
              <a:lnSpc>
                <a:spcPct val="100000"/>
              </a:lnSpc>
              <a:buFont typeface="Wingdings" panose="05000000000000000000" pitchFamily="2" charset="2"/>
              <a:buChar char="v"/>
            </a:pPr>
            <a:r>
              <a:rPr lang="en-US" sz="1800" b="1" smtClean="0">
                <a:latin typeface="Roboto" panose="02000000000000000000" pitchFamily="2" charset="0"/>
                <a:ea typeface="Roboto" panose="02000000000000000000" pitchFamily="2" charset="0"/>
              </a:rPr>
              <a:t>git fetch</a:t>
            </a:r>
          </a:p>
          <a:p>
            <a:pPr lvl="1" algn="just">
              <a:lnSpc>
                <a:spcPct val="100000"/>
              </a:lnSpc>
              <a:buFont typeface="Wingdings" panose="05000000000000000000" pitchFamily="2" charset="2"/>
              <a:buChar char="v"/>
            </a:pPr>
            <a:r>
              <a:rPr lang="en-US" sz="1800" b="1" smtClean="0">
                <a:latin typeface="Roboto" panose="02000000000000000000" pitchFamily="2" charset="0"/>
                <a:ea typeface="Roboto" panose="02000000000000000000" pitchFamily="2" charset="0"/>
              </a:rPr>
              <a:t>Ví dụ: git fetch  --all  hoặc git fetch origin hoặc git fetch origin master.</a:t>
            </a:r>
          </a:p>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Git Fetch tải dữ liệu từ remote repo nhưng chưa cập nhật thay đổi ngay ở local repo. Mục đích để theo dõi các commit khác đã cập nhật lên server để có được thông tin khác nhau giữa remote và server</a:t>
            </a:r>
          </a:p>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Sau khi kiểm tra sự khác biệt của nhánh remote và local có thể thay đổi cập nhật vào local repo bằng lệnh git pull hoặc git merge</a:t>
            </a:r>
          </a:p>
          <a:p>
            <a:pPr lvl="1" algn="just">
              <a:lnSpc>
                <a:spcPct val="100000"/>
              </a:lnSpc>
              <a:buFont typeface="Wingdings" panose="05000000000000000000" pitchFamily="2" charset="2"/>
              <a:buChar char="v"/>
            </a:pPr>
            <a:r>
              <a:rPr lang="en-US" sz="1800" b="1" smtClean="0">
                <a:latin typeface="Roboto" panose="02000000000000000000" pitchFamily="2" charset="0"/>
                <a:ea typeface="Roboto" panose="02000000000000000000" pitchFamily="2" charset="0"/>
              </a:rPr>
              <a:t>git merge  &lt;remote name&gt;/&lt;branch name&gt;</a:t>
            </a:r>
          </a:p>
          <a:p>
            <a:pPr lvl="1" algn="just">
              <a:lnSpc>
                <a:spcPct val="100000"/>
              </a:lnSpc>
              <a:buFont typeface="Wingdings" panose="05000000000000000000" pitchFamily="2" charset="2"/>
              <a:buChar char="v"/>
            </a:pPr>
            <a:r>
              <a:rPr lang="en-US" sz="1800" b="1" smtClean="0">
                <a:latin typeface="Roboto" panose="02000000000000000000" pitchFamily="2" charset="0"/>
                <a:ea typeface="Roboto" panose="02000000000000000000" pitchFamily="2" charset="0"/>
              </a:rPr>
              <a:t>Ví dụ: git merge origin/master</a:t>
            </a:r>
          </a:p>
          <a:p>
            <a:pPr algn="just">
              <a:lnSpc>
                <a:spcPct val="100000"/>
              </a:lnSpc>
              <a:buFont typeface="Wingdings" panose="05000000000000000000" pitchFamily="2" charset="2"/>
              <a:buChar char="v"/>
            </a:pPr>
            <a:r>
              <a:rPr lang="en-US" sz="2600" b="1" smtClean="0">
                <a:latin typeface="Roboto" panose="02000000000000000000" pitchFamily="2" charset="0"/>
                <a:ea typeface="Roboto" panose="02000000000000000000" pitchFamily="2" charset="0"/>
              </a:rPr>
              <a:t>Xem log nhánh master của remote origin:</a:t>
            </a:r>
          </a:p>
          <a:p>
            <a:pPr lvl="1" algn="just">
              <a:lnSpc>
                <a:spcPct val="100000"/>
              </a:lnSpc>
              <a:buFont typeface="Wingdings" panose="05000000000000000000" pitchFamily="2" charset="2"/>
              <a:buChar char="v"/>
            </a:pPr>
            <a:r>
              <a:rPr lang="en-US" sz="1800" b="1" smtClean="0">
                <a:latin typeface="Roboto" panose="02000000000000000000" pitchFamily="2" charset="0"/>
                <a:ea typeface="Roboto" panose="02000000000000000000" pitchFamily="2" charset="0"/>
              </a:rPr>
              <a:t>git log --online origin/master</a:t>
            </a:r>
            <a:endParaRPr lang="en-US" sz="1800" b="1">
              <a:latin typeface="Roboto" panose="02000000000000000000" pitchFamily="2" charset="0"/>
              <a:ea typeface="Roboto" panose="02000000000000000000" pitchFamily="2" charset="0"/>
            </a:endParaRPr>
          </a:p>
          <a:p>
            <a:pPr lvl="1" algn="just">
              <a:lnSpc>
                <a:spcPct val="100000"/>
              </a:lnSpc>
              <a:buFont typeface="Wingdings" panose="05000000000000000000" pitchFamily="2" charset="2"/>
              <a:buChar char="v"/>
            </a:pPr>
            <a:endParaRPr lang="en-US" sz="1800" b="1" smtClean="0">
              <a:latin typeface="Roboto" panose="02000000000000000000" pitchFamily="2" charset="0"/>
              <a:ea typeface="Roboto" panose="02000000000000000000" pitchFamily="2" charset="0"/>
            </a:endParaRPr>
          </a:p>
          <a:p>
            <a:pPr algn="just">
              <a:lnSpc>
                <a:spcPct val="100000"/>
              </a:lnSpc>
              <a:buFont typeface="Wingdings" panose="05000000000000000000" pitchFamily="2" charset="2"/>
              <a:buChar char="v"/>
            </a:pPr>
            <a:endParaRPr lang="en-US" sz="1600" b="1" smtClean="0">
              <a:latin typeface="Roboto" panose="02000000000000000000" pitchFamily="2" charset="0"/>
              <a:ea typeface="Roboto" panose="02000000000000000000" pitchFamily="2" charset="0"/>
            </a:endParaRPr>
          </a:p>
        </p:txBody>
      </p:sp>
      <p:sp>
        <p:nvSpPr>
          <p:cNvPr id="5" name="Footer Placeholder 4"/>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p:cNvSpPr>
            <a:spLocks noGrp="1"/>
          </p:cNvSpPr>
          <p:nvPr>
            <p:ph type="sldNum" sz="quarter" idx="12"/>
          </p:nvPr>
        </p:nvSpPr>
        <p:spPr/>
        <p:txBody>
          <a:bodyPr/>
          <a:lstStyle/>
          <a:p>
            <a:fld id="{1BA18CB7-5184-4CCC-8C85-9F474DD51FD8}" type="slidenum">
              <a:rPr lang="en-US" smtClean="0"/>
              <a:t>8</a:t>
            </a:fld>
            <a:endParaRPr lang="en-US"/>
          </a:p>
        </p:txBody>
      </p:sp>
    </p:spTree>
    <p:extLst>
      <p:ext uri="{BB962C8B-B14F-4D97-AF65-F5344CB8AC3E}">
        <p14:creationId xmlns:p14="http://schemas.microsoft.com/office/powerpoint/2010/main" val="1602951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5DA232C6-A682-4614-A970-BF0688D47B4C}"/>
              </a:ext>
            </a:extLst>
          </p:cNvPr>
          <p:cNvSpPr txBox="1">
            <a:spLocks/>
          </p:cNvSpPr>
          <p:nvPr/>
        </p:nvSpPr>
        <p:spPr>
          <a:xfrm>
            <a:off x="0" y="13008"/>
            <a:ext cx="9182100" cy="535531"/>
          </a:xfrm>
          <a:prstGeom prst="rect">
            <a:avLst/>
          </a:prstGeom>
          <a:noFill/>
        </p:spPr>
        <p:txBody>
          <a:bodyPr vert="horz" wrap="square" lIns="91440" tIns="45720" rIns="91440" bIns="4572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smtClean="0">
                <a:solidFill>
                  <a:schemeClr val="bg1"/>
                </a:solidFill>
                <a:latin typeface="Arial" panose="020B0604020202020204" pitchFamily="34" charset="0"/>
                <a:ea typeface="Roboto Black" panose="02000000000000000000" pitchFamily="2" charset="0"/>
                <a:cs typeface="Arial" panose="020B0604020202020204" pitchFamily="34" charset="0"/>
              </a:rPr>
              <a:t>Cập nhật lại dữ liệu từ remote về local</a:t>
            </a:r>
            <a:endParaRPr lang="en-US" sz="3200" dirty="0">
              <a:solidFill>
                <a:schemeClr val="bg1"/>
              </a:solidFill>
              <a:latin typeface="Arial" panose="020B0604020202020204" pitchFamily="34" charset="0"/>
              <a:ea typeface="Roboto Black" panose="02000000000000000000" pitchFamily="2" charset="0"/>
              <a:cs typeface="Arial" panose="020B0604020202020204" pitchFamily="34" charset="0"/>
            </a:endParaRPr>
          </a:p>
        </p:txBody>
      </p:sp>
      <p:sp>
        <p:nvSpPr>
          <p:cNvPr id="3" name="Text Placeholder 7">
            <a:extLst>
              <a:ext uri="{FF2B5EF4-FFF2-40B4-BE49-F238E27FC236}">
                <a16:creationId xmlns:a16="http://schemas.microsoft.com/office/drawing/2014/main" id="{7B42ADFC-1C70-4F58-9A26-B16F225D87AC}"/>
              </a:ext>
            </a:extLst>
          </p:cNvPr>
          <p:cNvSpPr txBox="1">
            <a:spLocks/>
          </p:cNvSpPr>
          <p:nvPr/>
        </p:nvSpPr>
        <p:spPr>
          <a:xfrm>
            <a:off x="186431" y="727970"/>
            <a:ext cx="11780667" cy="5681144"/>
          </a:xfrm>
          <a:prstGeom prst="rect">
            <a:avLst/>
          </a:prstGeom>
        </p:spPr>
        <p:txBody>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Cập nhật dữ liệu từ remote vào các nhánh của local repo:</a:t>
            </a:r>
          </a:p>
          <a:p>
            <a:pPr lvl="1" algn="just">
              <a:lnSpc>
                <a:spcPct val="100000"/>
              </a:lnSpc>
              <a:buFont typeface="Wingdings" panose="05000000000000000000" pitchFamily="2" charset="2"/>
              <a:buChar char="v"/>
            </a:pPr>
            <a:r>
              <a:rPr lang="en-US" sz="1600" b="1" smtClean="0">
                <a:latin typeface="Roboto" panose="02000000000000000000" pitchFamily="2" charset="0"/>
                <a:ea typeface="Roboto" panose="02000000000000000000" pitchFamily="2" charset="0"/>
              </a:rPr>
              <a:t>git pull</a:t>
            </a:r>
          </a:p>
          <a:p>
            <a:pPr algn="just">
              <a:lnSpc>
                <a:spcPct val="100000"/>
              </a:lnSpc>
              <a:buFont typeface="Wingdings" panose="05000000000000000000" pitchFamily="2" charset="2"/>
              <a:buChar char="v"/>
            </a:pPr>
            <a:r>
              <a:rPr lang="en-US" sz="2400" b="1" smtClean="0">
                <a:latin typeface="Roboto" panose="02000000000000000000" pitchFamily="2" charset="0"/>
                <a:ea typeface="Roboto" panose="02000000000000000000" pitchFamily="2" charset="0"/>
              </a:rPr>
              <a:t>Kiểm tra dữ liệu khác nhau giữa các nhánh</a:t>
            </a:r>
          </a:p>
          <a:p>
            <a:pPr lvl="1" algn="just">
              <a:lnSpc>
                <a:spcPct val="100000"/>
              </a:lnSpc>
              <a:buFont typeface="Wingdings" panose="05000000000000000000" pitchFamily="2" charset="2"/>
              <a:buChar char="v"/>
            </a:pPr>
            <a:r>
              <a:rPr lang="en-US" sz="1600" b="1" smtClean="0">
                <a:latin typeface="Roboto" panose="02000000000000000000" pitchFamily="2" charset="0"/>
                <a:ea typeface="Roboto" panose="02000000000000000000" pitchFamily="2" charset="0"/>
              </a:rPr>
              <a:t>git diff &lt;source branch&gt;  &lt;target branch&gt;</a:t>
            </a:r>
          </a:p>
          <a:p>
            <a:pPr algn="just">
              <a:lnSpc>
                <a:spcPct val="100000"/>
              </a:lnSpc>
              <a:buFont typeface="Wingdings" panose="05000000000000000000" pitchFamily="2" charset="2"/>
              <a:buChar char="v"/>
            </a:pPr>
            <a:endParaRPr lang="en-US" sz="1600" b="1" smtClean="0">
              <a:latin typeface="Roboto" panose="02000000000000000000" pitchFamily="2" charset="0"/>
              <a:ea typeface="Roboto" panose="02000000000000000000" pitchFamily="2" charset="0"/>
            </a:endParaRPr>
          </a:p>
        </p:txBody>
      </p:sp>
      <p:sp>
        <p:nvSpPr>
          <p:cNvPr id="5" name="Footer Placeholder 4"/>
          <p:cNvSpPr>
            <a:spLocks noGrp="1"/>
          </p:cNvSpPr>
          <p:nvPr>
            <p:ph type="ftr" sz="quarter" idx="11"/>
          </p:nvPr>
        </p:nvSpPr>
        <p:spPr/>
        <p:txBody>
          <a:bodyPr/>
          <a:lstStyle/>
          <a:p>
            <a:r>
              <a:rPr lang="vi-VN" smtClean="0"/>
              <a:t>Bài 3 - Hướng Dẫn Merge Dữ Liệu</a:t>
            </a:r>
            <a:endParaRPr lang="vi-VN"/>
          </a:p>
        </p:txBody>
      </p:sp>
      <p:sp>
        <p:nvSpPr>
          <p:cNvPr id="6" name="Slide Number Placeholder 5"/>
          <p:cNvSpPr>
            <a:spLocks noGrp="1"/>
          </p:cNvSpPr>
          <p:nvPr>
            <p:ph type="sldNum" sz="quarter" idx="12"/>
          </p:nvPr>
        </p:nvSpPr>
        <p:spPr/>
        <p:txBody>
          <a:bodyPr/>
          <a:lstStyle/>
          <a:p>
            <a:fld id="{1BA18CB7-5184-4CCC-8C85-9F474DD51FD8}" type="slidenum">
              <a:rPr lang="en-US" smtClean="0"/>
              <a:t>9</a:t>
            </a:fld>
            <a:endParaRPr lang="en-US"/>
          </a:p>
        </p:txBody>
      </p:sp>
      <p:pic>
        <p:nvPicPr>
          <p:cNvPr id="8" name="Picture 7"/>
          <p:cNvPicPr>
            <a:picLocks noChangeAspect="1"/>
          </p:cNvPicPr>
          <p:nvPr/>
        </p:nvPicPr>
        <p:blipFill rotWithShape="1">
          <a:blip r:embed="rId2"/>
          <a:srcRect r="35652" b="62143"/>
          <a:stretch/>
        </p:blipFill>
        <p:spPr>
          <a:xfrm>
            <a:off x="831022" y="2640021"/>
            <a:ext cx="8261463" cy="2572567"/>
          </a:xfrm>
          <a:prstGeom prst="rect">
            <a:avLst/>
          </a:prstGeom>
        </p:spPr>
      </p:pic>
    </p:spTree>
    <p:extLst>
      <p:ext uri="{BB962C8B-B14F-4D97-AF65-F5344CB8AC3E}">
        <p14:creationId xmlns:p14="http://schemas.microsoft.com/office/powerpoint/2010/main" val="594520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7491</TotalTime>
  <Words>765</Words>
  <Application>Microsoft Office PowerPoint</Application>
  <PresentationFormat>Widescreen</PresentationFormat>
  <Paragraphs>102</Paragraphs>
  <Slides>16</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16</vt:i4>
      </vt:variant>
    </vt:vector>
  </HeadingPairs>
  <TitlesOfParts>
    <vt:vector size="26" baseType="lpstr">
      <vt:lpstr>Arial</vt:lpstr>
      <vt:lpstr>Calibri</vt:lpstr>
      <vt:lpstr>Calibri Light</vt:lpstr>
      <vt:lpstr>Roboto</vt:lpstr>
      <vt:lpstr>Roboto Black</vt:lpstr>
      <vt:lpstr>Tahoma</vt:lpstr>
      <vt:lpstr>UTM Avo</vt:lpstr>
      <vt:lpstr>Wingdings</vt:lpstr>
      <vt:lpstr>Office Theme</vt:lpstr>
      <vt:lpstr>1_Office Theme</vt:lpstr>
      <vt:lpstr>Bài 3 Hướng Dẫn Merge Dữ Liệu</vt:lpstr>
      <vt:lpstr>MỤC TIÊU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HỎI ĐÁP</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Bùi Thanh Hải</dc:creator>
  <cp:lastModifiedBy>Administrator</cp:lastModifiedBy>
  <cp:revision>2333</cp:revision>
  <dcterms:created xsi:type="dcterms:W3CDTF">2018-01-11T08:27:42Z</dcterms:created>
  <dcterms:modified xsi:type="dcterms:W3CDTF">2023-05-11T08:55:48Z</dcterms:modified>
</cp:coreProperties>
</file>